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7C6D-77D7-4A5F-99F6-50B9D903B55E}" type="datetimeFigureOut">
              <a:rPr lang="hr-HR" smtClean="0"/>
              <a:t>5.5.2014.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7DBC-CBEB-450F-B361-D032CB8AB9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305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7C6D-77D7-4A5F-99F6-50B9D903B55E}" type="datetimeFigureOut">
              <a:rPr lang="hr-HR" smtClean="0"/>
              <a:t>5.5.2014.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7DBC-CBEB-450F-B361-D032CB8AB9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854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7C6D-77D7-4A5F-99F6-50B9D903B55E}" type="datetimeFigureOut">
              <a:rPr lang="hr-HR" smtClean="0"/>
              <a:t>5.5.2014.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7DBC-CBEB-450F-B361-D032CB8AB9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440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7C6D-77D7-4A5F-99F6-50B9D903B55E}" type="datetimeFigureOut">
              <a:rPr lang="hr-HR" smtClean="0"/>
              <a:t>5.5.2014.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7DBC-CBEB-450F-B361-D032CB8AB9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242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7C6D-77D7-4A5F-99F6-50B9D903B55E}" type="datetimeFigureOut">
              <a:rPr lang="hr-HR" smtClean="0"/>
              <a:t>5.5.2014.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7DBC-CBEB-450F-B361-D032CB8AB9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17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7C6D-77D7-4A5F-99F6-50B9D903B55E}" type="datetimeFigureOut">
              <a:rPr lang="hr-HR" smtClean="0"/>
              <a:t>5.5.2014.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7DBC-CBEB-450F-B361-D032CB8AB9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39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7C6D-77D7-4A5F-99F6-50B9D903B55E}" type="datetimeFigureOut">
              <a:rPr lang="hr-HR" smtClean="0"/>
              <a:t>5.5.2014.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7DBC-CBEB-450F-B361-D032CB8AB9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722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7C6D-77D7-4A5F-99F6-50B9D903B55E}" type="datetimeFigureOut">
              <a:rPr lang="hr-HR" smtClean="0"/>
              <a:t>5.5.2014.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7DBC-CBEB-450F-B361-D032CB8AB9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572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7C6D-77D7-4A5F-99F6-50B9D903B55E}" type="datetimeFigureOut">
              <a:rPr lang="hr-HR" smtClean="0"/>
              <a:t>5.5.2014.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7DBC-CBEB-450F-B361-D032CB8AB9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754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7C6D-77D7-4A5F-99F6-50B9D903B55E}" type="datetimeFigureOut">
              <a:rPr lang="hr-HR" smtClean="0"/>
              <a:t>5.5.2014.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7DBC-CBEB-450F-B361-D032CB8AB9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503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7C6D-77D7-4A5F-99F6-50B9D903B55E}" type="datetimeFigureOut">
              <a:rPr lang="hr-HR" smtClean="0"/>
              <a:t>5.5.2014.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7DBC-CBEB-450F-B361-D032CB8AB9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525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17C6D-77D7-4A5F-99F6-50B9D903B55E}" type="datetimeFigureOut">
              <a:rPr lang="hr-HR" smtClean="0"/>
              <a:t>5.5.2014.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F7DBC-CBEB-450F-B361-D032CB8AB9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7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85326"/>
              </p:ext>
            </p:extLst>
          </p:nvPr>
        </p:nvGraphicFramePr>
        <p:xfrm>
          <a:off x="611560" y="476672"/>
          <a:ext cx="8136903" cy="6048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276"/>
                <a:gridCol w="2199163"/>
                <a:gridCol w="2602343"/>
                <a:gridCol w="2309121"/>
              </a:tblGrid>
              <a:tr h="113572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 </a:t>
                      </a:r>
                    </a:p>
                    <a:p>
                      <a:pPr algn="ctr"/>
                      <a:r>
                        <a:rPr lang="hr-HR" dirty="0" smtClean="0"/>
                        <a:t>EUROPSKA UNIJA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HRVATSKA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OPĆA OBILJEŽJA EUROPE</a:t>
                      </a:r>
                      <a:endParaRPr lang="hr-HR" dirty="0"/>
                    </a:p>
                  </a:txBody>
                  <a:tcPr/>
                </a:tc>
              </a:tr>
              <a:tr h="1144612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hr-HR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Kako se zove novčana valuta Europske unije?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Kojeg je datuma i godine Hrvatska pristupila EU?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Kako</a:t>
                      </a:r>
                      <a:r>
                        <a:rPr lang="hr-HR" baseline="0" dirty="0" smtClean="0"/>
                        <a:t> se zove najdulja europska rijeka?</a:t>
                      </a:r>
                      <a:endParaRPr lang="hr-HR" dirty="0"/>
                    </a:p>
                  </a:txBody>
                  <a:tcPr/>
                </a:tc>
              </a:tr>
              <a:tr h="1135726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hr-HR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Tko je europski građanin?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Koja je po redu Hrvatska članica EU?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Koliko Europa ima stanovnika?</a:t>
                      </a:r>
                      <a:endParaRPr lang="hr-HR" dirty="0"/>
                    </a:p>
                  </a:txBody>
                  <a:tcPr/>
                </a:tc>
              </a:tr>
              <a:tr h="1144612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hr-HR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Koliko članica ima Europska unija?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Nabroji</a:t>
                      </a:r>
                      <a:r>
                        <a:rPr lang="hr-HR" baseline="0" dirty="0" smtClean="0"/>
                        <a:t>  3 </a:t>
                      </a:r>
                      <a:r>
                        <a:rPr lang="hr-HR" dirty="0" smtClean="0"/>
                        <a:t>međunarodne organizacije kojih je Hrvatska članica?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Koji dijelovi Europe pripadaju prastaroj Europi?</a:t>
                      </a:r>
                      <a:endParaRPr lang="hr-HR" dirty="0"/>
                    </a:p>
                  </a:txBody>
                  <a:tcPr/>
                </a:tc>
              </a:tr>
              <a:tr h="1487995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hr-HR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 čiji je poticaj osnovana Europska unija?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Koje je godine Hrvatska službeno</a:t>
                      </a:r>
                      <a:r>
                        <a:rPr lang="hr-HR" baseline="0" dirty="0" smtClean="0"/>
                        <a:t> dobila status kandidata za punopravno članstvo u EU?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Nabroji 3 različita pisma koja se rabe u Europi?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trelica udesno 5">
            <a:hlinkClick r:id="rId2" action="ppaction://hlinksldjump"/>
          </p:cNvPr>
          <p:cNvSpPr/>
          <p:nvPr/>
        </p:nvSpPr>
        <p:spPr>
          <a:xfrm>
            <a:off x="3303941" y="2178572"/>
            <a:ext cx="360040" cy="3406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trelica udesno 6">
            <a:hlinkClick r:id="rId3" action="ppaction://hlinksldjump"/>
          </p:cNvPr>
          <p:cNvSpPr/>
          <p:nvPr/>
        </p:nvSpPr>
        <p:spPr>
          <a:xfrm>
            <a:off x="3304348" y="3150248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Strelica udesno 7">
            <a:hlinkClick r:id="rId4" action="ppaction://hlinksldjump"/>
          </p:cNvPr>
          <p:cNvSpPr/>
          <p:nvPr/>
        </p:nvSpPr>
        <p:spPr>
          <a:xfrm>
            <a:off x="3304348" y="4498758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Strelica udesno 8">
            <a:hlinkClick r:id="rId5" action="ppaction://hlinksldjump"/>
          </p:cNvPr>
          <p:cNvSpPr/>
          <p:nvPr/>
        </p:nvSpPr>
        <p:spPr>
          <a:xfrm>
            <a:off x="3304348" y="5959141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trelica udesno 9">
            <a:hlinkClick r:id="rId6" action="ppaction://hlinksldjump"/>
          </p:cNvPr>
          <p:cNvSpPr/>
          <p:nvPr/>
        </p:nvSpPr>
        <p:spPr>
          <a:xfrm>
            <a:off x="5868144" y="2204864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Strelica udesno 10">
            <a:hlinkClick r:id="rId7" action="ppaction://hlinksldjump"/>
          </p:cNvPr>
          <p:cNvSpPr/>
          <p:nvPr/>
        </p:nvSpPr>
        <p:spPr>
          <a:xfrm>
            <a:off x="5868144" y="3294264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Strelica udesno 11">
            <a:hlinkClick r:id="rId8" action="ppaction://hlinksldjump"/>
          </p:cNvPr>
          <p:cNvSpPr/>
          <p:nvPr/>
        </p:nvSpPr>
        <p:spPr>
          <a:xfrm>
            <a:off x="5868144" y="4578511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trelica udesno 12">
            <a:hlinkClick r:id="rId9" action="ppaction://hlinksldjump"/>
          </p:cNvPr>
          <p:cNvSpPr/>
          <p:nvPr/>
        </p:nvSpPr>
        <p:spPr>
          <a:xfrm>
            <a:off x="5868144" y="6093296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Strelica udesno 13">
            <a:hlinkClick r:id="rId10" action="ppaction://hlinksldjump"/>
          </p:cNvPr>
          <p:cNvSpPr/>
          <p:nvPr/>
        </p:nvSpPr>
        <p:spPr>
          <a:xfrm>
            <a:off x="8100392" y="2204864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Strelica udesno 14">
            <a:hlinkClick r:id="rId11" action="ppaction://hlinksldjump"/>
          </p:cNvPr>
          <p:cNvSpPr/>
          <p:nvPr/>
        </p:nvSpPr>
        <p:spPr>
          <a:xfrm>
            <a:off x="8100392" y="3438280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Strelica udesno 15">
            <a:hlinkClick r:id="rId12" action="ppaction://hlinksldjump"/>
          </p:cNvPr>
          <p:cNvSpPr/>
          <p:nvPr/>
        </p:nvSpPr>
        <p:spPr>
          <a:xfrm>
            <a:off x="8100392" y="4642774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Strelica udesno 16">
            <a:hlinkClick r:id="rId13" action="ppaction://hlinksldjump"/>
          </p:cNvPr>
          <p:cNvSpPr/>
          <p:nvPr/>
        </p:nvSpPr>
        <p:spPr>
          <a:xfrm>
            <a:off x="8100392" y="5968396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avokutnik 17"/>
          <p:cNvSpPr/>
          <p:nvPr/>
        </p:nvSpPr>
        <p:spPr>
          <a:xfrm>
            <a:off x="1619672" y="1602508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1604051" y="2766322"/>
            <a:ext cx="22322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1604051" y="3861048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1604051" y="5013176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3851920" y="1602508"/>
            <a:ext cx="25922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3851920" y="2754636"/>
            <a:ext cx="2592288" cy="1106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3855164" y="3861727"/>
            <a:ext cx="258904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3836299" y="5013855"/>
            <a:ext cx="2589043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6463074" y="1602508"/>
            <a:ext cx="228539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6463074" y="2754636"/>
            <a:ext cx="2285390" cy="1107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28" name="Pravokutnik 27"/>
          <p:cNvSpPr/>
          <p:nvPr/>
        </p:nvSpPr>
        <p:spPr>
          <a:xfrm>
            <a:off x="6463074" y="3841327"/>
            <a:ext cx="228539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9" name="Pravokutnik 28"/>
          <p:cNvSpPr/>
          <p:nvPr/>
        </p:nvSpPr>
        <p:spPr>
          <a:xfrm>
            <a:off x="6463074" y="5018378"/>
            <a:ext cx="2285390" cy="1506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67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83568" y="2924944"/>
            <a:ext cx="8229600" cy="1143000"/>
          </a:xfrm>
        </p:spPr>
        <p:txBody>
          <a:bodyPr>
            <a:noAutofit/>
          </a:bodyPr>
          <a:lstStyle/>
          <a:p>
            <a:r>
              <a:rPr lang="hr-HR" sz="7200" b="1" dirty="0" smtClean="0">
                <a:solidFill>
                  <a:schemeClr val="bg1"/>
                </a:solidFill>
              </a:rPr>
              <a:t>VOLGA</a:t>
            </a:r>
            <a:endParaRPr lang="hr-HR" sz="7200" b="1" dirty="0">
              <a:solidFill>
                <a:schemeClr val="bg1"/>
              </a:solidFill>
            </a:endParaRPr>
          </a:p>
        </p:txBody>
      </p:sp>
      <p:sp>
        <p:nvSpPr>
          <p:cNvPr id="4" name="Akcijski gumb: Natrag ili Prethodno 3">
            <a:hlinkClick r:id="" action="ppaction://hlinkshowjump?jump=firstslide" highlightClick="1"/>
          </p:cNvPr>
          <p:cNvSpPr/>
          <p:nvPr/>
        </p:nvSpPr>
        <p:spPr>
          <a:xfrm>
            <a:off x="6660232" y="5517232"/>
            <a:ext cx="936104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09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229600" cy="1143000"/>
          </a:xfrm>
        </p:spPr>
        <p:txBody>
          <a:bodyPr>
            <a:normAutofit/>
          </a:bodyPr>
          <a:lstStyle/>
          <a:p>
            <a:r>
              <a:rPr lang="hr-HR" sz="6600" b="1" dirty="0" smtClean="0">
                <a:solidFill>
                  <a:schemeClr val="bg1"/>
                </a:solidFill>
              </a:rPr>
              <a:t>OKO 700 MILIJUNA</a:t>
            </a:r>
            <a:endParaRPr lang="hr-HR" sz="6600" b="1" dirty="0">
              <a:solidFill>
                <a:schemeClr val="bg1"/>
              </a:solidFill>
            </a:endParaRPr>
          </a:p>
        </p:txBody>
      </p:sp>
      <p:sp>
        <p:nvSpPr>
          <p:cNvPr id="3" name="Akcijski gumb: Natrag ili Prethodno 2">
            <a:hlinkClick r:id="" action="ppaction://hlinkshowjump?jump=firstslide" highlightClick="1"/>
          </p:cNvPr>
          <p:cNvSpPr/>
          <p:nvPr/>
        </p:nvSpPr>
        <p:spPr>
          <a:xfrm>
            <a:off x="6588224" y="5445224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474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140968"/>
            <a:ext cx="8229600" cy="1143000"/>
          </a:xfrm>
        </p:spPr>
        <p:txBody>
          <a:bodyPr>
            <a:noAutofit/>
          </a:bodyPr>
          <a:lstStyle/>
          <a:p>
            <a:r>
              <a:rPr lang="hr-HR" sz="6000" b="1" dirty="0" smtClean="0">
                <a:solidFill>
                  <a:schemeClr val="bg1"/>
                </a:solidFill>
              </a:rPr>
              <a:t>Baltički i Ukrajinski štit te Ruska ploča</a:t>
            </a:r>
            <a:endParaRPr lang="hr-HR" sz="6000" b="1" dirty="0">
              <a:solidFill>
                <a:schemeClr val="bg1"/>
              </a:solidFill>
            </a:endParaRPr>
          </a:p>
        </p:txBody>
      </p:sp>
      <p:sp>
        <p:nvSpPr>
          <p:cNvPr id="3" name="Akcijski gumb: Natrag ili Prethodno 2">
            <a:hlinkClick r:id="" action="ppaction://hlinkshowjump?jump=firstslide" highlightClick="1"/>
          </p:cNvPr>
          <p:cNvSpPr/>
          <p:nvPr/>
        </p:nvSpPr>
        <p:spPr>
          <a:xfrm>
            <a:off x="7020272" y="5445224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627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3284984"/>
            <a:ext cx="8229600" cy="1143000"/>
          </a:xfrm>
        </p:spPr>
        <p:txBody>
          <a:bodyPr>
            <a:noAutofit/>
          </a:bodyPr>
          <a:lstStyle/>
          <a:p>
            <a:r>
              <a:rPr lang="hr-HR" sz="6000" b="1" dirty="0" smtClean="0">
                <a:solidFill>
                  <a:schemeClr val="bg1"/>
                </a:solidFill>
              </a:rPr>
              <a:t>LATINICA, ĆIRILICA I GRČKO PISMO</a:t>
            </a:r>
            <a:endParaRPr lang="hr-HR" sz="6000" b="1" dirty="0">
              <a:solidFill>
                <a:schemeClr val="bg1"/>
              </a:solidFill>
            </a:endParaRPr>
          </a:p>
        </p:txBody>
      </p:sp>
      <p:sp>
        <p:nvSpPr>
          <p:cNvPr id="3" name="Akcijski gumb: Natrag ili Prethodno 2">
            <a:hlinkClick r:id="" action="ppaction://hlinkshowjump?jump=firstslide" highlightClick="1"/>
          </p:cNvPr>
          <p:cNvSpPr/>
          <p:nvPr/>
        </p:nvSpPr>
        <p:spPr>
          <a:xfrm>
            <a:off x="7164288" y="5445224"/>
            <a:ext cx="720080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92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2439144"/>
          </a:xfrm>
        </p:spPr>
        <p:txBody>
          <a:bodyPr>
            <a:normAutofit/>
          </a:bodyPr>
          <a:lstStyle/>
          <a:p>
            <a:r>
              <a:rPr lang="hr-HR" sz="8000" b="1" dirty="0" smtClean="0">
                <a:solidFill>
                  <a:schemeClr val="bg1"/>
                </a:solidFill>
              </a:rPr>
              <a:t>EURO</a:t>
            </a:r>
            <a:endParaRPr lang="hr-HR" sz="8000" b="1" dirty="0">
              <a:solidFill>
                <a:schemeClr val="bg1"/>
              </a:solidFill>
            </a:endParaRPr>
          </a:p>
        </p:txBody>
      </p:sp>
      <p:sp>
        <p:nvSpPr>
          <p:cNvPr id="4" name="Akcijski gumb: Natrag ili Prethodno 3">
            <a:hlinkClick r:id="" action="ppaction://hlinkshowjump?jump=previousslide" highlightClick="1"/>
          </p:cNvPr>
          <p:cNvSpPr/>
          <p:nvPr/>
        </p:nvSpPr>
        <p:spPr>
          <a:xfrm>
            <a:off x="6804248" y="5589240"/>
            <a:ext cx="1008112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16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STANOVNIK EUROPSKE UNIJE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Akcijski gumb: Natrag ili Prethodno 2">
            <a:hlinkClick r:id="" action="ppaction://hlinkshowjump?jump=firstslide" highlightClick="1"/>
          </p:cNvPr>
          <p:cNvSpPr/>
          <p:nvPr/>
        </p:nvSpPr>
        <p:spPr>
          <a:xfrm>
            <a:off x="6300192" y="5229200"/>
            <a:ext cx="1008112" cy="9361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16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140968"/>
            <a:ext cx="8229600" cy="1143000"/>
          </a:xfrm>
        </p:spPr>
        <p:txBody>
          <a:bodyPr>
            <a:noAutofit/>
          </a:bodyPr>
          <a:lstStyle/>
          <a:p>
            <a:r>
              <a:rPr lang="hr-HR" sz="9600" dirty="0" smtClean="0">
                <a:solidFill>
                  <a:schemeClr val="bg1"/>
                </a:solidFill>
              </a:rPr>
              <a:t>28</a:t>
            </a:r>
            <a:endParaRPr lang="hr-HR" sz="9600" dirty="0">
              <a:solidFill>
                <a:schemeClr val="bg1"/>
              </a:solidFill>
            </a:endParaRPr>
          </a:p>
        </p:txBody>
      </p:sp>
      <p:sp>
        <p:nvSpPr>
          <p:cNvPr id="3" name="Akcijski gumb: Natrag ili Prethodno 2">
            <a:hlinkClick r:id="" action="ppaction://hlinkshowjump?jump=firstslide" highlightClick="1"/>
          </p:cNvPr>
          <p:cNvSpPr/>
          <p:nvPr/>
        </p:nvSpPr>
        <p:spPr>
          <a:xfrm>
            <a:off x="6300192" y="5085184"/>
            <a:ext cx="864096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62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71906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NA POTICAJ FRANCUSKOG MINISTRA VANJSKIH POSLOVA ROBERTA SCHUMANA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Akcijski gumb: Natrag ili Prethodno 3">
            <a:hlinkClick r:id="" action="ppaction://hlinkshowjump?jump=firstslide" highlightClick="1"/>
          </p:cNvPr>
          <p:cNvSpPr/>
          <p:nvPr/>
        </p:nvSpPr>
        <p:spPr>
          <a:xfrm>
            <a:off x="6372200" y="5373216"/>
            <a:ext cx="936104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81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>
            <a:normAutofit/>
          </a:bodyPr>
          <a:lstStyle/>
          <a:p>
            <a:r>
              <a:rPr lang="hr-HR" sz="6600" b="1" dirty="0" smtClean="0">
                <a:solidFill>
                  <a:schemeClr val="bg1"/>
                </a:solidFill>
              </a:rPr>
              <a:t>1. 7. 2013.</a:t>
            </a:r>
            <a:endParaRPr lang="hr-HR" sz="6600" b="1" dirty="0">
              <a:solidFill>
                <a:schemeClr val="bg1"/>
              </a:solidFill>
            </a:endParaRPr>
          </a:p>
        </p:txBody>
      </p:sp>
      <p:sp>
        <p:nvSpPr>
          <p:cNvPr id="3" name="Akcijski gumb: Natrag ili Prethodno 2">
            <a:hlinkClick r:id="" action="ppaction://hlinkshowjump?jump=firstslide" highlightClick="1"/>
          </p:cNvPr>
          <p:cNvSpPr/>
          <p:nvPr/>
        </p:nvSpPr>
        <p:spPr>
          <a:xfrm>
            <a:off x="6228184" y="5229200"/>
            <a:ext cx="1224136" cy="10081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46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229600" cy="1143000"/>
          </a:xfrm>
        </p:spPr>
        <p:txBody>
          <a:bodyPr>
            <a:noAutofit/>
          </a:bodyPr>
          <a:lstStyle/>
          <a:p>
            <a:r>
              <a:rPr lang="hr-HR" sz="7200" b="1" dirty="0" smtClean="0">
                <a:solidFill>
                  <a:schemeClr val="bg1"/>
                </a:solidFill>
              </a:rPr>
              <a:t>28.</a:t>
            </a:r>
            <a:endParaRPr lang="hr-HR" sz="7200" b="1" dirty="0">
              <a:solidFill>
                <a:schemeClr val="bg1"/>
              </a:solidFill>
            </a:endParaRPr>
          </a:p>
        </p:txBody>
      </p:sp>
      <p:sp>
        <p:nvSpPr>
          <p:cNvPr id="3" name="Akcijski gumb: Natrag ili Prethodno 2">
            <a:hlinkClick r:id="" action="ppaction://hlinkshowjump?jump=firstslide" highlightClick="1"/>
          </p:cNvPr>
          <p:cNvSpPr/>
          <p:nvPr/>
        </p:nvSpPr>
        <p:spPr>
          <a:xfrm>
            <a:off x="6804248" y="5085184"/>
            <a:ext cx="792088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88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UN, NATO, Međunarodni olimpijski odbor (MOO), Međunarodni </a:t>
            </a:r>
            <a:r>
              <a:rPr lang="hr-HR" b="1" dirty="0" err="1" smtClean="0">
                <a:solidFill>
                  <a:schemeClr val="bg1"/>
                </a:solidFill>
              </a:rPr>
              <a:t>monetani</a:t>
            </a:r>
            <a:r>
              <a:rPr lang="hr-HR" b="1" dirty="0" smtClean="0">
                <a:solidFill>
                  <a:schemeClr val="bg1"/>
                </a:solidFill>
              </a:rPr>
              <a:t> fond (MMF), Svjetska trgovinska organizacija (WTO)…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3" name="Akcijski gumb: Natrag ili Prethodno 2">
            <a:hlinkClick r:id="" action="ppaction://hlinkshowjump?jump=firstslide" highlightClick="1"/>
          </p:cNvPr>
          <p:cNvSpPr/>
          <p:nvPr/>
        </p:nvSpPr>
        <p:spPr>
          <a:xfrm>
            <a:off x="6588224" y="5517232"/>
            <a:ext cx="1008112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586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143000"/>
          </a:xfrm>
        </p:spPr>
        <p:txBody>
          <a:bodyPr>
            <a:noAutofit/>
          </a:bodyPr>
          <a:lstStyle/>
          <a:p>
            <a:r>
              <a:rPr lang="hr-HR" sz="7200" b="1" dirty="0" smtClean="0">
                <a:solidFill>
                  <a:schemeClr val="bg1"/>
                </a:solidFill>
              </a:rPr>
              <a:t>2004.</a:t>
            </a:r>
            <a:endParaRPr lang="hr-HR" sz="7200" b="1" dirty="0">
              <a:solidFill>
                <a:schemeClr val="bg1"/>
              </a:solidFill>
            </a:endParaRPr>
          </a:p>
        </p:txBody>
      </p:sp>
      <p:sp>
        <p:nvSpPr>
          <p:cNvPr id="3" name="Akcijski gumb: Natrag ili Prethodno 2">
            <a:hlinkClick r:id="" action="ppaction://hlinkshowjump?jump=firstslide" highlightClick="1"/>
          </p:cNvPr>
          <p:cNvSpPr/>
          <p:nvPr/>
        </p:nvSpPr>
        <p:spPr>
          <a:xfrm>
            <a:off x="6228184" y="5157192"/>
            <a:ext cx="1080120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15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181</Words>
  <Application>Microsoft Office PowerPoint</Application>
  <PresentationFormat>Prikaz na zaslonu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Tema sustava Office</vt:lpstr>
      <vt:lpstr>PowerPointova prezentacija</vt:lpstr>
      <vt:lpstr>EURO</vt:lpstr>
      <vt:lpstr>STANOVNIK EUROPSKE UNIJE</vt:lpstr>
      <vt:lpstr>28</vt:lpstr>
      <vt:lpstr>NA POTICAJ FRANCUSKOG MINISTRA VANJSKIH POSLOVA ROBERTA SCHUMANA</vt:lpstr>
      <vt:lpstr>1. 7. 2013.</vt:lpstr>
      <vt:lpstr>28.</vt:lpstr>
      <vt:lpstr>UN, NATO, Međunarodni olimpijski odbor (MOO), Međunarodni monetani fond (MMF), Svjetska trgovinska organizacija (WTO)…</vt:lpstr>
      <vt:lpstr>2004.</vt:lpstr>
      <vt:lpstr>VOLGA</vt:lpstr>
      <vt:lpstr>OKO 700 MILIJUNA</vt:lpstr>
      <vt:lpstr>Baltički i Ukrajinski štit te Ruska ploča</vt:lpstr>
      <vt:lpstr>LATINICA, ĆIRILICA I GRČKO PISMO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učenik</cp:lastModifiedBy>
  <cp:revision>5</cp:revision>
  <dcterms:created xsi:type="dcterms:W3CDTF">2014-05-05T07:56:28Z</dcterms:created>
  <dcterms:modified xsi:type="dcterms:W3CDTF">2014-05-05T08:38:26Z</dcterms:modified>
</cp:coreProperties>
</file>