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81" r:id="rId12"/>
    <p:sldId id="282" r:id="rId13"/>
    <p:sldId id="283" r:id="rId14"/>
    <p:sldId id="284" r:id="rId15"/>
    <p:sldId id="285" r:id="rId16"/>
    <p:sldId id="286" r:id="rId17"/>
    <p:sldId id="274" r:id="rId1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1B2C1F-FC60-8678-22C2-3168F4CEE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7CFBF95-39BA-5604-8DE6-08725891A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8E30F75-7591-A6FC-CFBB-9C2DDF5ED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B40D-0600-470A-B559-A423C3CEE6A4}" type="datetimeFigureOut">
              <a:rPr lang="hr-HR" smtClean="0"/>
              <a:t>23.1.2024.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B95861A-0B15-9BFA-6A3D-E95E78FED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A87C6CC-143F-030E-265B-1D8E111B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E9D4-5B51-4276-B2E7-B620F1237B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85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8C01BD-F135-4EDD-E79E-5CA5A2107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B0FF2665-4F6F-BB29-F015-251A7B749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FCBD226-304C-24D6-D946-A5A934B99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B40D-0600-470A-B559-A423C3CEE6A4}" type="datetimeFigureOut">
              <a:rPr lang="hr-HR" smtClean="0"/>
              <a:t>23.1.2024.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54B89CD-C88A-B151-AC68-690659D1B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C5DD936-69EC-6FF0-C310-EA569CACD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E9D4-5B51-4276-B2E7-B620F1237B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2258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0E5807D1-88DE-915E-16CC-23DD04456E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84D29B8-C59E-AE3E-8193-7ADE2DA80F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078BBFC-EC79-90E4-30F9-24ECD9B73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B40D-0600-470A-B559-A423C3CEE6A4}" type="datetimeFigureOut">
              <a:rPr lang="hr-HR" smtClean="0"/>
              <a:t>23.1.2024.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7374E6C-F40D-402E-F764-0116DAB32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3D454D9-14CA-B124-FEC9-E90ED1799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E9D4-5B51-4276-B2E7-B620F1237B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064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7F07DA-04B2-5304-B7FC-BAE588B48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2A3BCA9-2DAC-3C27-6DFA-6181DCDED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CA82AA7-AA93-B04F-949F-06946FC63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B40D-0600-470A-B559-A423C3CEE6A4}" type="datetimeFigureOut">
              <a:rPr lang="hr-HR" smtClean="0"/>
              <a:t>23.1.2024.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B4D6FBD-0637-6954-FEE3-EABD3A00F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2CBFF78-9156-A1D6-9149-1C8CD3DF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E9D4-5B51-4276-B2E7-B620F1237B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5456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BF000A-0BB9-ADC4-29AE-DA105D404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2A9643F-198A-02CA-FA61-A6A23E9F0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B297BC4-A6AA-40EF-F098-8D5AD8B41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B40D-0600-470A-B559-A423C3CEE6A4}" type="datetimeFigureOut">
              <a:rPr lang="hr-HR" smtClean="0"/>
              <a:t>23.1.2024.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A5EDEE0-3419-2A9D-8A39-00966B6DC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46D895B-E09F-4C84-174D-AA55D7E21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E9D4-5B51-4276-B2E7-B620F1237B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4100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35DF52-567E-B61E-A9CF-B62FE4B74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42636A1-DFE7-C268-D618-06B8ADDD52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E2DCCC3-403A-00DF-20A1-E4943B2E6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BE92AEE-FA8B-4DA0-5086-61937C310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B40D-0600-470A-B559-A423C3CEE6A4}" type="datetimeFigureOut">
              <a:rPr lang="hr-HR" smtClean="0"/>
              <a:t>23.1.2024.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33ABB08-DAF8-E39F-B39A-23E2D32A1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F8EFB85-16C6-0755-244A-866796259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E9D4-5B51-4276-B2E7-B620F1237B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332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B5E1A1-A7A4-FD79-5283-6C6923762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717CF2C-096F-BB5F-3E50-CDFFB608C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57A8608-CB1E-6A45-590A-CD202ACF6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15C2EB66-580F-F346-BAAD-532EA8B2B9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52DEE369-68EE-5869-6086-963006BB02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223DD1DC-FC8B-AAE3-6C6C-64EE2DA12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B40D-0600-470A-B559-A423C3CEE6A4}" type="datetimeFigureOut">
              <a:rPr lang="hr-HR" smtClean="0"/>
              <a:t>23.1.2024.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6E90BAB2-1682-AB65-8381-B7068ED02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0D6D5B8F-0D41-65BB-4262-F7CAD9572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E9D4-5B51-4276-B2E7-B620F1237B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7953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E9614C-55C3-EB1D-5756-7E95831CF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F5BB46BF-6628-BA89-D384-1F492719F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B40D-0600-470A-B559-A423C3CEE6A4}" type="datetimeFigureOut">
              <a:rPr lang="hr-HR" smtClean="0"/>
              <a:t>23.1.2024.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9DA6604B-3D63-42C2-B045-A8A523528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EBE14EED-736B-549F-75E7-6EF56776E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E9D4-5B51-4276-B2E7-B620F1237B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496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E83FA00A-C242-5A13-A5F2-9AD0618B4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B40D-0600-470A-B559-A423C3CEE6A4}" type="datetimeFigureOut">
              <a:rPr lang="hr-HR" smtClean="0"/>
              <a:t>23.1.2024.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4078CE26-B269-C0DB-4916-9EDC54E5A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B6C2EAA2-FBC6-26DE-162F-30F8732D4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E9D4-5B51-4276-B2E7-B620F1237B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3785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DA2557-CD3E-D3B8-7F9F-E06C7D514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514CEF5-5B3D-A33C-0DC4-61E60873B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7BD4D91-09BE-647E-3821-29CCEA5156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7248F66-59A5-D5EC-4576-034398659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B40D-0600-470A-B559-A423C3CEE6A4}" type="datetimeFigureOut">
              <a:rPr lang="hr-HR" smtClean="0"/>
              <a:t>23.1.2024.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5CE0CF5-6159-9167-E4FA-BA1335E94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B76BD74-99E8-E662-7C01-5AE533F84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E9D4-5B51-4276-B2E7-B620F1237B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1369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7B65B0-8816-F9FC-6D98-D287E08C6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FC56B1BA-03A8-0BF7-8CD0-BD814F1F4F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71C0F9F-77E8-9A9A-7682-E95C2ECA2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4E294D8-1B85-6C72-D1BA-CD61A2520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B40D-0600-470A-B559-A423C3CEE6A4}" type="datetimeFigureOut">
              <a:rPr lang="hr-HR" smtClean="0"/>
              <a:t>23.1.2024.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5D37CDB-E4C4-D107-14C1-D2391141A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A645836-8451-9C11-1FC4-83A188EBC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E9D4-5B51-4276-B2E7-B620F1237B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7690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D4EB572E-9211-8EB9-140E-F78C2350C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21E1607-01A6-A300-7D88-9A0767905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F06E169-0442-2BEE-AF51-5CA90C5589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7B40D-0600-470A-B559-A423C3CEE6A4}" type="datetimeFigureOut">
              <a:rPr lang="hr-HR" smtClean="0"/>
              <a:t>23.1.2024.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FF2B1CD-E26A-9552-0403-62F67CF631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B0E941A-E356-9E5E-5DFE-F74CA4415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BE9D4-5B51-4276-B2E7-B620F1237B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894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imnazija-sisak.skole.hr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-tehnicka-sk.skole.hr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s-viktorovac-sk.skole.hr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s-industrijsko-obrtnicka-sk.skole.hr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s-strukovna-sk.skole.hr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s-asenoa-garesnica.skole.hr/" TargetMode="External"/><Relationship Id="rId2" Type="http://schemas.openxmlformats.org/officeDocument/2006/relationships/hyperlink" Target="mailto:ssasenoa@ss-asenoa.hr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kole.hr/adresar/popis-ucenickih-domova/?slovo=&amp;zupanija=grad+zagreb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s-tujevica-kt.skole.h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s-tehnicka-kt.skole.hr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lazbena-novska.hr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ss-novska.h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B9DAAC-D392-C364-8C75-4A3C8ECD69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94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2606869"/>
            <a:ext cx="6437724" cy="1719628"/>
          </a:xfrm>
        </p:spPr>
        <p:txBody>
          <a:bodyPr anchor="b">
            <a:normAutofit/>
          </a:bodyPr>
          <a:lstStyle/>
          <a:p>
            <a:pPr algn="l"/>
            <a:r>
              <a:rPr lang="hr-H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UPISI U SREDNJU ŠKOLU-POPIS ŠKOLA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2023./2024.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212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37B2035-1FCB-439A-B421-095E136C7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39A1F5A-E57E-4178-8F57-A18DC747E5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291618" cy="5097980"/>
          </a:xfrm>
          <a:custGeom>
            <a:avLst/>
            <a:gdLst>
              <a:gd name="connsiteX0" fmla="*/ 0 w 6530408"/>
              <a:gd name="connsiteY0" fmla="*/ 0 h 5753325"/>
              <a:gd name="connsiteX1" fmla="*/ 6438980 w 6530408"/>
              <a:gd name="connsiteY1" fmla="*/ 0 h 5753325"/>
              <a:gd name="connsiteX2" fmla="*/ 6439047 w 6530408"/>
              <a:gd name="connsiteY2" fmla="*/ 147 h 5753325"/>
              <a:gd name="connsiteX3" fmla="*/ 6443456 w 6530408"/>
              <a:gd name="connsiteY3" fmla="*/ 130105 h 5753325"/>
              <a:gd name="connsiteX4" fmla="*/ 6447632 w 6530408"/>
              <a:gd name="connsiteY4" fmla="*/ 170016 h 5753325"/>
              <a:gd name="connsiteX5" fmla="*/ 6465936 w 6530408"/>
              <a:gd name="connsiteY5" fmla="*/ 274847 h 5753325"/>
              <a:gd name="connsiteX6" fmla="*/ 6506836 w 6530408"/>
              <a:gd name="connsiteY6" fmla="*/ 331778 h 5753325"/>
              <a:gd name="connsiteX7" fmla="*/ 6530408 w 6530408"/>
              <a:gd name="connsiteY7" fmla="*/ 427517 h 5753325"/>
              <a:gd name="connsiteX8" fmla="*/ 6516105 w 6530408"/>
              <a:gd name="connsiteY8" fmla="*/ 476071 h 5753325"/>
              <a:gd name="connsiteX9" fmla="*/ 6488360 w 6530408"/>
              <a:gd name="connsiteY9" fmla="*/ 535865 h 5753325"/>
              <a:gd name="connsiteX10" fmla="*/ 6492864 w 6530408"/>
              <a:gd name="connsiteY10" fmla="*/ 615799 h 5753325"/>
              <a:gd name="connsiteX11" fmla="*/ 6459988 w 6530408"/>
              <a:gd name="connsiteY11" fmla="*/ 707628 h 5753325"/>
              <a:gd name="connsiteX12" fmla="*/ 6453989 w 6530408"/>
              <a:gd name="connsiteY12" fmla="*/ 711876 h 5753325"/>
              <a:gd name="connsiteX13" fmla="*/ 6453209 w 6530408"/>
              <a:gd name="connsiteY13" fmla="*/ 719127 h 5753325"/>
              <a:gd name="connsiteX14" fmla="*/ 6457662 w 6530408"/>
              <a:gd name="connsiteY14" fmla="*/ 723331 h 5753325"/>
              <a:gd name="connsiteX15" fmla="*/ 6447445 w 6530408"/>
              <a:gd name="connsiteY15" fmla="*/ 780003 h 5753325"/>
              <a:gd name="connsiteX16" fmla="*/ 6426552 w 6530408"/>
              <a:gd name="connsiteY16" fmla="*/ 845805 h 5753325"/>
              <a:gd name="connsiteX17" fmla="*/ 6434072 w 6530408"/>
              <a:gd name="connsiteY17" fmla="*/ 910733 h 5753325"/>
              <a:gd name="connsiteX18" fmla="*/ 6432570 w 6530408"/>
              <a:gd name="connsiteY18" fmla="*/ 983394 h 5753325"/>
              <a:gd name="connsiteX19" fmla="*/ 6431878 w 6530408"/>
              <a:gd name="connsiteY19" fmla="*/ 1026728 h 5753325"/>
              <a:gd name="connsiteX20" fmla="*/ 6414269 w 6530408"/>
              <a:gd name="connsiteY20" fmla="*/ 1151111 h 5753325"/>
              <a:gd name="connsiteX21" fmla="*/ 6371722 w 6530408"/>
              <a:gd name="connsiteY21" fmla="*/ 1318080 h 5753325"/>
              <a:gd name="connsiteX22" fmla="*/ 6356023 w 6530408"/>
              <a:gd name="connsiteY22" fmla="*/ 1356227 h 5753325"/>
              <a:gd name="connsiteX23" fmla="*/ 6356157 w 6530408"/>
              <a:gd name="connsiteY23" fmla="*/ 1361967 h 5753325"/>
              <a:gd name="connsiteX24" fmla="*/ 6350613 w 6530408"/>
              <a:gd name="connsiteY24" fmla="*/ 1393569 h 5753325"/>
              <a:gd name="connsiteX25" fmla="*/ 6357062 w 6530408"/>
              <a:gd name="connsiteY25" fmla="*/ 1444071 h 5753325"/>
              <a:gd name="connsiteX26" fmla="*/ 6364832 w 6530408"/>
              <a:gd name="connsiteY26" fmla="*/ 1478763 h 5753325"/>
              <a:gd name="connsiteX27" fmla="*/ 6369745 w 6530408"/>
              <a:gd name="connsiteY27" fmla="*/ 1495680 h 5753325"/>
              <a:gd name="connsiteX28" fmla="*/ 6370898 w 6530408"/>
              <a:gd name="connsiteY28" fmla="*/ 1513331 h 5753325"/>
              <a:gd name="connsiteX29" fmla="*/ 6368801 w 6530408"/>
              <a:gd name="connsiteY29" fmla="*/ 1527414 h 5753325"/>
              <a:gd name="connsiteX30" fmla="*/ 6359177 w 6530408"/>
              <a:gd name="connsiteY30" fmla="*/ 1639513 h 5753325"/>
              <a:gd name="connsiteX31" fmla="*/ 6299489 w 6530408"/>
              <a:gd name="connsiteY31" fmla="*/ 1784860 h 5753325"/>
              <a:gd name="connsiteX32" fmla="*/ 6267878 w 6530408"/>
              <a:gd name="connsiteY32" fmla="*/ 1858572 h 5753325"/>
              <a:gd name="connsiteX33" fmla="*/ 6251146 w 6530408"/>
              <a:gd name="connsiteY33" fmla="*/ 1926167 h 5753325"/>
              <a:gd name="connsiteX34" fmla="*/ 6210686 w 6530408"/>
              <a:gd name="connsiteY34" fmla="*/ 2014834 h 5753325"/>
              <a:gd name="connsiteX35" fmla="*/ 6106652 w 6530408"/>
              <a:gd name="connsiteY35" fmla="*/ 2150572 h 5753325"/>
              <a:gd name="connsiteX36" fmla="*/ 6097813 w 6530408"/>
              <a:gd name="connsiteY36" fmla="*/ 2172208 h 5753325"/>
              <a:gd name="connsiteX37" fmla="*/ 6095990 w 6530408"/>
              <a:gd name="connsiteY37" fmla="*/ 2181185 h 5753325"/>
              <a:gd name="connsiteX38" fmla="*/ 6090126 w 6530408"/>
              <a:gd name="connsiteY38" fmla="*/ 2192533 h 5753325"/>
              <a:gd name="connsiteX39" fmla="*/ 6089503 w 6530408"/>
              <a:gd name="connsiteY39" fmla="*/ 2192543 h 5753325"/>
              <a:gd name="connsiteX40" fmla="*/ 6084946 w 6530408"/>
              <a:gd name="connsiteY40" fmla="*/ 2203694 h 5753325"/>
              <a:gd name="connsiteX41" fmla="*/ 5987861 w 6530408"/>
              <a:gd name="connsiteY41" fmla="*/ 2304868 h 5753325"/>
              <a:gd name="connsiteX42" fmla="*/ 5973439 w 6530408"/>
              <a:gd name="connsiteY42" fmla="*/ 2385635 h 5753325"/>
              <a:gd name="connsiteX43" fmla="*/ 5916727 w 6530408"/>
              <a:gd name="connsiteY43" fmla="*/ 2458777 h 5753325"/>
              <a:gd name="connsiteX44" fmla="*/ 5856524 w 6530408"/>
              <a:gd name="connsiteY44" fmla="*/ 2583281 h 5753325"/>
              <a:gd name="connsiteX45" fmla="*/ 5838091 w 6530408"/>
              <a:gd name="connsiteY45" fmla="*/ 2753474 h 5753325"/>
              <a:gd name="connsiteX46" fmla="*/ 5777471 w 6530408"/>
              <a:gd name="connsiteY46" fmla="*/ 2901570 h 5753325"/>
              <a:gd name="connsiteX47" fmla="*/ 5723992 w 6530408"/>
              <a:gd name="connsiteY47" fmla="*/ 2998752 h 5753325"/>
              <a:gd name="connsiteX48" fmla="*/ 5557886 w 6530408"/>
              <a:gd name="connsiteY48" fmla="*/ 3329735 h 5753325"/>
              <a:gd name="connsiteX49" fmla="*/ 5471501 w 6530408"/>
              <a:gd name="connsiteY49" fmla="*/ 3462221 h 5753325"/>
              <a:gd name="connsiteX50" fmla="*/ 5465154 w 6530408"/>
              <a:gd name="connsiteY50" fmla="*/ 3541065 h 5753325"/>
              <a:gd name="connsiteX51" fmla="*/ 5437889 w 6530408"/>
              <a:gd name="connsiteY51" fmla="*/ 3559927 h 5753325"/>
              <a:gd name="connsiteX52" fmla="*/ 5432770 w 6530408"/>
              <a:gd name="connsiteY52" fmla="*/ 3562948 h 5753325"/>
              <a:gd name="connsiteX53" fmla="*/ 5406795 w 6530408"/>
              <a:gd name="connsiteY53" fmla="*/ 3578594 h 5753325"/>
              <a:gd name="connsiteX54" fmla="*/ 5381495 w 6530408"/>
              <a:gd name="connsiteY54" fmla="*/ 3599883 h 5753325"/>
              <a:gd name="connsiteX55" fmla="*/ 5363689 w 6530408"/>
              <a:gd name="connsiteY55" fmla="*/ 3633299 h 5753325"/>
              <a:gd name="connsiteX56" fmla="*/ 5291870 w 6530408"/>
              <a:gd name="connsiteY56" fmla="*/ 3799039 h 5753325"/>
              <a:gd name="connsiteX57" fmla="*/ 5241600 w 6530408"/>
              <a:gd name="connsiteY57" fmla="*/ 3894238 h 5753325"/>
              <a:gd name="connsiteX58" fmla="*/ 5211041 w 6530408"/>
              <a:gd name="connsiteY58" fmla="*/ 3924184 h 5753325"/>
              <a:gd name="connsiteX59" fmla="*/ 5176073 w 6530408"/>
              <a:gd name="connsiteY59" fmla="*/ 3970179 h 5753325"/>
              <a:gd name="connsiteX60" fmla="*/ 5172826 w 6530408"/>
              <a:gd name="connsiteY60" fmla="*/ 3991773 h 5753325"/>
              <a:gd name="connsiteX61" fmla="*/ 5157053 w 6530408"/>
              <a:gd name="connsiteY61" fmla="*/ 3997708 h 5753325"/>
              <a:gd name="connsiteX62" fmla="*/ 5127922 w 6530408"/>
              <a:gd name="connsiteY62" fmla="*/ 4022660 h 5753325"/>
              <a:gd name="connsiteX63" fmla="*/ 5020872 w 6530408"/>
              <a:gd name="connsiteY63" fmla="*/ 4075951 h 5753325"/>
              <a:gd name="connsiteX64" fmla="*/ 4991410 w 6530408"/>
              <a:gd name="connsiteY64" fmla="*/ 4087598 h 5753325"/>
              <a:gd name="connsiteX65" fmla="*/ 4930112 w 6530408"/>
              <a:gd name="connsiteY65" fmla="*/ 4138459 h 5753325"/>
              <a:gd name="connsiteX66" fmla="*/ 4834224 w 6530408"/>
              <a:gd name="connsiteY66" fmla="*/ 4231643 h 5753325"/>
              <a:gd name="connsiteX67" fmla="*/ 4812599 w 6530408"/>
              <a:gd name="connsiteY67" fmla="*/ 4249449 h 5753325"/>
              <a:gd name="connsiteX68" fmla="*/ 4789188 w 6530408"/>
              <a:gd name="connsiteY68" fmla="*/ 4256678 h 5753325"/>
              <a:gd name="connsiteX69" fmla="*/ 4779554 w 6530408"/>
              <a:gd name="connsiteY69" fmla="*/ 4251313 h 5753325"/>
              <a:gd name="connsiteX70" fmla="*/ 4766885 w 6530408"/>
              <a:gd name="connsiteY70" fmla="*/ 4259812 h 5753325"/>
              <a:gd name="connsiteX71" fmla="*/ 4762510 w 6530408"/>
              <a:gd name="connsiteY71" fmla="*/ 4260383 h 5753325"/>
              <a:gd name="connsiteX72" fmla="*/ 4738416 w 6530408"/>
              <a:gd name="connsiteY72" fmla="*/ 4265355 h 5753325"/>
              <a:gd name="connsiteX73" fmla="*/ 4712007 w 6530408"/>
              <a:gd name="connsiteY73" fmla="*/ 4317892 h 5753325"/>
              <a:gd name="connsiteX74" fmla="*/ 4658930 w 6530408"/>
              <a:gd name="connsiteY74" fmla="*/ 4348041 h 5753325"/>
              <a:gd name="connsiteX75" fmla="*/ 4443526 w 6530408"/>
              <a:gd name="connsiteY75" fmla="*/ 4507851 h 5753325"/>
              <a:gd name="connsiteX76" fmla="*/ 4289766 w 6530408"/>
              <a:gd name="connsiteY76" fmla="*/ 4711450 h 5753325"/>
              <a:gd name="connsiteX77" fmla="*/ 4150870 w 6530408"/>
              <a:gd name="connsiteY77" fmla="*/ 4818480 h 5753325"/>
              <a:gd name="connsiteX78" fmla="*/ 4006639 w 6530408"/>
              <a:gd name="connsiteY78" fmla="*/ 4933815 h 5753325"/>
              <a:gd name="connsiteX79" fmla="*/ 3298210 w 6530408"/>
              <a:gd name="connsiteY79" fmla="*/ 5070790 h 5753325"/>
              <a:gd name="connsiteX80" fmla="*/ 2947678 w 6530408"/>
              <a:gd name="connsiteY80" fmla="*/ 5117869 h 5753325"/>
              <a:gd name="connsiteX81" fmla="*/ 2822169 w 6530408"/>
              <a:gd name="connsiteY81" fmla="*/ 5129396 h 5753325"/>
              <a:gd name="connsiteX82" fmla="*/ 2538773 w 6530408"/>
              <a:gd name="connsiteY82" fmla="*/ 5313397 h 5753325"/>
              <a:gd name="connsiteX83" fmla="*/ 2014500 w 6530408"/>
              <a:gd name="connsiteY83" fmla="*/ 5519744 h 5753325"/>
              <a:gd name="connsiteX84" fmla="*/ 1934391 w 6530408"/>
              <a:gd name="connsiteY84" fmla="*/ 5591335 h 5753325"/>
              <a:gd name="connsiteX85" fmla="*/ 1892550 w 6530408"/>
              <a:gd name="connsiteY85" fmla="*/ 5649708 h 5753325"/>
              <a:gd name="connsiteX86" fmla="*/ 1854769 w 6530408"/>
              <a:gd name="connsiteY86" fmla="*/ 5647691 h 5753325"/>
              <a:gd name="connsiteX87" fmla="*/ 1809461 w 6530408"/>
              <a:gd name="connsiteY87" fmla="*/ 5648628 h 5753325"/>
              <a:gd name="connsiteX88" fmla="*/ 1745150 w 6530408"/>
              <a:gd name="connsiteY88" fmla="*/ 5693879 h 5753325"/>
              <a:gd name="connsiteX89" fmla="*/ 1713375 w 6530408"/>
              <a:gd name="connsiteY89" fmla="*/ 5684672 h 5753325"/>
              <a:gd name="connsiteX90" fmla="*/ 1707808 w 6530408"/>
              <a:gd name="connsiteY90" fmla="*/ 5682611 h 5753325"/>
              <a:gd name="connsiteX91" fmla="*/ 1679313 w 6530408"/>
              <a:gd name="connsiteY91" fmla="*/ 5672360 h 5753325"/>
              <a:gd name="connsiteX92" fmla="*/ 1646933 w 6530408"/>
              <a:gd name="connsiteY92" fmla="*/ 5666227 h 5753325"/>
              <a:gd name="connsiteX93" fmla="*/ 1610055 w 6530408"/>
              <a:gd name="connsiteY93" fmla="*/ 5673643 h 5753325"/>
              <a:gd name="connsiteX94" fmla="*/ 1437641 w 6530408"/>
              <a:gd name="connsiteY94" fmla="*/ 5723266 h 5753325"/>
              <a:gd name="connsiteX95" fmla="*/ 1332869 w 6530408"/>
              <a:gd name="connsiteY95" fmla="*/ 5744752 h 5753325"/>
              <a:gd name="connsiteX96" fmla="*/ 1290525 w 6530408"/>
              <a:gd name="connsiteY96" fmla="*/ 5740036 h 5753325"/>
              <a:gd name="connsiteX97" fmla="*/ 1233107 w 6530408"/>
              <a:gd name="connsiteY97" fmla="*/ 5742106 h 5753325"/>
              <a:gd name="connsiteX98" fmla="*/ 1214532 w 6530408"/>
              <a:gd name="connsiteY98" fmla="*/ 5753325 h 5753325"/>
              <a:gd name="connsiteX99" fmla="*/ 1199955 w 6530408"/>
              <a:gd name="connsiteY99" fmla="*/ 5744831 h 5753325"/>
              <a:gd name="connsiteX100" fmla="*/ 1162337 w 6530408"/>
              <a:gd name="connsiteY100" fmla="*/ 5738048 h 5753325"/>
              <a:gd name="connsiteX101" fmla="*/ 1053457 w 6530408"/>
              <a:gd name="connsiteY101" fmla="*/ 5688676 h 5753325"/>
              <a:gd name="connsiteX102" fmla="*/ 1025798 w 6530408"/>
              <a:gd name="connsiteY102" fmla="*/ 5673166 h 5753325"/>
              <a:gd name="connsiteX103" fmla="*/ 947900 w 6530408"/>
              <a:gd name="connsiteY103" fmla="*/ 5657848 h 5753325"/>
              <a:gd name="connsiteX104" fmla="*/ 815627 w 6530408"/>
              <a:gd name="connsiteY104" fmla="*/ 5642557 h 5753325"/>
              <a:gd name="connsiteX105" fmla="*/ 788251 w 6530408"/>
              <a:gd name="connsiteY105" fmla="*/ 5637065 h 5753325"/>
              <a:gd name="connsiteX106" fmla="*/ 767822 w 6530408"/>
              <a:gd name="connsiteY106" fmla="*/ 5623450 h 5753325"/>
              <a:gd name="connsiteX107" fmla="*/ 765791 w 6530408"/>
              <a:gd name="connsiteY107" fmla="*/ 5612539 h 5753325"/>
              <a:gd name="connsiteX108" fmla="*/ 751230 w 6530408"/>
              <a:gd name="connsiteY108" fmla="*/ 5608092 h 5753325"/>
              <a:gd name="connsiteX109" fmla="*/ 748008 w 6530408"/>
              <a:gd name="connsiteY109" fmla="*/ 5605052 h 5753325"/>
              <a:gd name="connsiteX110" fmla="*/ 728871 w 6530408"/>
              <a:gd name="connsiteY110" fmla="*/ 5589469 h 5753325"/>
              <a:gd name="connsiteX111" fmla="*/ 671898 w 6530408"/>
              <a:gd name="connsiteY111" fmla="*/ 5602363 h 5753325"/>
              <a:gd name="connsiteX112" fmla="*/ 615065 w 6530408"/>
              <a:gd name="connsiteY112" fmla="*/ 5580257 h 5753325"/>
              <a:gd name="connsiteX113" fmla="*/ 355785 w 6530408"/>
              <a:gd name="connsiteY113" fmla="*/ 5514383 h 5753325"/>
              <a:gd name="connsiteX114" fmla="*/ 102269 w 6530408"/>
              <a:gd name="connsiteY114" fmla="*/ 5524347 h 5753325"/>
              <a:gd name="connsiteX115" fmla="*/ 13160 w 6530408"/>
              <a:gd name="connsiteY115" fmla="*/ 5514159 h 5753325"/>
              <a:gd name="connsiteX116" fmla="*/ 0 w 6530408"/>
              <a:gd name="connsiteY116" fmla="*/ 5511735 h 5753325"/>
              <a:gd name="connsiteX0" fmla="*/ 0 w 6530408"/>
              <a:gd name="connsiteY0" fmla="*/ 0 h 5753325"/>
              <a:gd name="connsiteX1" fmla="*/ 6438980 w 6530408"/>
              <a:gd name="connsiteY1" fmla="*/ 0 h 5753325"/>
              <a:gd name="connsiteX2" fmla="*/ 6439047 w 6530408"/>
              <a:gd name="connsiteY2" fmla="*/ 147 h 5753325"/>
              <a:gd name="connsiteX3" fmla="*/ 6443456 w 6530408"/>
              <a:gd name="connsiteY3" fmla="*/ 130105 h 5753325"/>
              <a:gd name="connsiteX4" fmla="*/ 6447632 w 6530408"/>
              <a:gd name="connsiteY4" fmla="*/ 170016 h 5753325"/>
              <a:gd name="connsiteX5" fmla="*/ 6465936 w 6530408"/>
              <a:gd name="connsiteY5" fmla="*/ 274847 h 5753325"/>
              <a:gd name="connsiteX6" fmla="*/ 6506836 w 6530408"/>
              <a:gd name="connsiteY6" fmla="*/ 331778 h 5753325"/>
              <a:gd name="connsiteX7" fmla="*/ 6530408 w 6530408"/>
              <a:gd name="connsiteY7" fmla="*/ 427517 h 5753325"/>
              <a:gd name="connsiteX8" fmla="*/ 6488360 w 6530408"/>
              <a:gd name="connsiteY8" fmla="*/ 535865 h 5753325"/>
              <a:gd name="connsiteX9" fmla="*/ 6492864 w 6530408"/>
              <a:gd name="connsiteY9" fmla="*/ 615799 h 5753325"/>
              <a:gd name="connsiteX10" fmla="*/ 6459988 w 6530408"/>
              <a:gd name="connsiteY10" fmla="*/ 707628 h 5753325"/>
              <a:gd name="connsiteX11" fmla="*/ 6453989 w 6530408"/>
              <a:gd name="connsiteY11" fmla="*/ 711876 h 5753325"/>
              <a:gd name="connsiteX12" fmla="*/ 6453209 w 6530408"/>
              <a:gd name="connsiteY12" fmla="*/ 719127 h 5753325"/>
              <a:gd name="connsiteX13" fmla="*/ 6457662 w 6530408"/>
              <a:gd name="connsiteY13" fmla="*/ 723331 h 5753325"/>
              <a:gd name="connsiteX14" fmla="*/ 6447445 w 6530408"/>
              <a:gd name="connsiteY14" fmla="*/ 780003 h 5753325"/>
              <a:gd name="connsiteX15" fmla="*/ 6426552 w 6530408"/>
              <a:gd name="connsiteY15" fmla="*/ 845805 h 5753325"/>
              <a:gd name="connsiteX16" fmla="*/ 6434072 w 6530408"/>
              <a:gd name="connsiteY16" fmla="*/ 910733 h 5753325"/>
              <a:gd name="connsiteX17" fmla="*/ 6432570 w 6530408"/>
              <a:gd name="connsiteY17" fmla="*/ 983394 h 5753325"/>
              <a:gd name="connsiteX18" fmla="*/ 6431878 w 6530408"/>
              <a:gd name="connsiteY18" fmla="*/ 1026728 h 5753325"/>
              <a:gd name="connsiteX19" fmla="*/ 6414269 w 6530408"/>
              <a:gd name="connsiteY19" fmla="*/ 1151111 h 5753325"/>
              <a:gd name="connsiteX20" fmla="*/ 6371722 w 6530408"/>
              <a:gd name="connsiteY20" fmla="*/ 1318080 h 5753325"/>
              <a:gd name="connsiteX21" fmla="*/ 6356023 w 6530408"/>
              <a:gd name="connsiteY21" fmla="*/ 1356227 h 5753325"/>
              <a:gd name="connsiteX22" fmla="*/ 6356157 w 6530408"/>
              <a:gd name="connsiteY22" fmla="*/ 1361967 h 5753325"/>
              <a:gd name="connsiteX23" fmla="*/ 6350613 w 6530408"/>
              <a:gd name="connsiteY23" fmla="*/ 1393569 h 5753325"/>
              <a:gd name="connsiteX24" fmla="*/ 6357062 w 6530408"/>
              <a:gd name="connsiteY24" fmla="*/ 1444071 h 5753325"/>
              <a:gd name="connsiteX25" fmla="*/ 6364832 w 6530408"/>
              <a:gd name="connsiteY25" fmla="*/ 1478763 h 5753325"/>
              <a:gd name="connsiteX26" fmla="*/ 6369745 w 6530408"/>
              <a:gd name="connsiteY26" fmla="*/ 1495680 h 5753325"/>
              <a:gd name="connsiteX27" fmla="*/ 6370898 w 6530408"/>
              <a:gd name="connsiteY27" fmla="*/ 1513331 h 5753325"/>
              <a:gd name="connsiteX28" fmla="*/ 6368801 w 6530408"/>
              <a:gd name="connsiteY28" fmla="*/ 1527414 h 5753325"/>
              <a:gd name="connsiteX29" fmla="*/ 6359177 w 6530408"/>
              <a:gd name="connsiteY29" fmla="*/ 1639513 h 5753325"/>
              <a:gd name="connsiteX30" fmla="*/ 6299489 w 6530408"/>
              <a:gd name="connsiteY30" fmla="*/ 1784860 h 5753325"/>
              <a:gd name="connsiteX31" fmla="*/ 6267878 w 6530408"/>
              <a:gd name="connsiteY31" fmla="*/ 1858572 h 5753325"/>
              <a:gd name="connsiteX32" fmla="*/ 6251146 w 6530408"/>
              <a:gd name="connsiteY32" fmla="*/ 1926167 h 5753325"/>
              <a:gd name="connsiteX33" fmla="*/ 6210686 w 6530408"/>
              <a:gd name="connsiteY33" fmla="*/ 2014834 h 5753325"/>
              <a:gd name="connsiteX34" fmla="*/ 6106652 w 6530408"/>
              <a:gd name="connsiteY34" fmla="*/ 2150572 h 5753325"/>
              <a:gd name="connsiteX35" fmla="*/ 6097813 w 6530408"/>
              <a:gd name="connsiteY35" fmla="*/ 2172208 h 5753325"/>
              <a:gd name="connsiteX36" fmla="*/ 6095990 w 6530408"/>
              <a:gd name="connsiteY36" fmla="*/ 2181185 h 5753325"/>
              <a:gd name="connsiteX37" fmla="*/ 6090126 w 6530408"/>
              <a:gd name="connsiteY37" fmla="*/ 2192533 h 5753325"/>
              <a:gd name="connsiteX38" fmla="*/ 6089503 w 6530408"/>
              <a:gd name="connsiteY38" fmla="*/ 2192543 h 5753325"/>
              <a:gd name="connsiteX39" fmla="*/ 6084946 w 6530408"/>
              <a:gd name="connsiteY39" fmla="*/ 2203694 h 5753325"/>
              <a:gd name="connsiteX40" fmla="*/ 5987861 w 6530408"/>
              <a:gd name="connsiteY40" fmla="*/ 2304868 h 5753325"/>
              <a:gd name="connsiteX41" fmla="*/ 5973439 w 6530408"/>
              <a:gd name="connsiteY41" fmla="*/ 2385635 h 5753325"/>
              <a:gd name="connsiteX42" fmla="*/ 5916727 w 6530408"/>
              <a:gd name="connsiteY42" fmla="*/ 2458777 h 5753325"/>
              <a:gd name="connsiteX43" fmla="*/ 5856524 w 6530408"/>
              <a:gd name="connsiteY43" fmla="*/ 2583281 h 5753325"/>
              <a:gd name="connsiteX44" fmla="*/ 5838091 w 6530408"/>
              <a:gd name="connsiteY44" fmla="*/ 2753474 h 5753325"/>
              <a:gd name="connsiteX45" fmla="*/ 5777471 w 6530408"/>
              <a:gd name="connsiteY45" fmla="*/ 2901570 h 5753325"/>
              <a:gd name="connsiteX46" fmla="*/ 5723992 w 6530408"/>
              <a:gd name="connsiteY46" fmla="*/ 2998752 h 5753325"/>
              <a:gd name="connsiteX47" fmla="*/ 5557886 w 6530408"/>
              <a:gd name="connsiteY47" fmla="*/ 3329735 h 5753325"/>
              <a:gd name="connsiteX48" fmla="*/ 5471501 w 6530408"/>
              <a:gd name="connsiteY48" fmla="*/ 3462221 h 5753325"/>
              <a:gd name="connsiteX49" fmla="*/ 5465154 w 6530408"/>
              <a:gd name="connsiteY49" fmla="*/ 3541065 h 5753325"/>
              <a:gd name="connsiteX50" fmla="*/ 5437889 w 6530408"/>
              <a:gd name="connsiteY50" fmla="*/ 3559927 h 5753325"/>
              <a:gd name="connsiteX51" fmla="*/ 5432770 w 6530408"/>
              <a:gd name="connsiteY51" fmla="*/ 3562948 h 5753325"/>
              <a:gd name="connsiteX52" fmla="*/ 5406795 w 6530408"/>
              <a:gd name="connsiteY52" fmla="*/ 3578594 h 5753325"/>
              <a:gd name="connsiteX53" fmla="*/ 5381495 w 6530408"/>
              <a:gd name="connsiteY53" fmla="*/ 3599883 h 5753325"/>
              <a:gd name="connsiteX54" fmla="*/ 5363689 w 6530408"/>
              <a:gd name="connsiteY54" fmla="*/ 3633299 h 5753325"/>
              <a:gd name="connsiteX55" fmla="*/ 5291870 w 6530408"/>
              <a:gd name="connsiteY55" fmla="*/ 3799039 h 5753325"/>
              <a:gd name="connsiteX56" fmla="*/ 5241600 w 6530408"/>
              <a:gd name="connsiteY56" fmla="*/ 3894238 h 5753325"/>
              <a:gd name="connsiteX57" fmla="*/ 5211041 w 6530408"/>
              <a:gd name="connsiteY57" fmla="*/ 3924184 h 5753325"/>
              <a:gd name="connsiteX58" fmla="*/ 5176073 w 6530408"/>
              <a:gd name="connsiteY58" fmla="*/ 3970179 h 5753325"/>
              <a:gd name="connsiteX59" fmla="*/ 5172826 w 6530408"/>
              <a:gd name="connsiteY59" fmla="*/ 3991773 h 5753325"/>
              <a:gd name="connsiteX60" fmla="*/ 5157053 w 6530408"/>
              <a:gd name="connsiteY60" fmla="*/ 3997708 h 5753325"/>
              <a:gd name="connsiteX61" fmla="*/ 5127922 w 6530408"/>
              <a:gd name="connsiteY61" fmla="*/ 4022660 h 5753325"/>
              <a:gd name="connsiteX62" fmla="*/ 5020872 w 6530408"/>
              <a:gd name="connsiteY62" fmla="*/ 4075951 h 5753325"/>
              <a:gd name="connsiteX63" fmla="*/ 4991410 w 6530408"/>
              <a:gd name="connsiteY63" fmla="*/ 4087598 h 5753325"/>
              <a:gd name="connsiteX64" fmla="*/ 4930112 w 6530408"/>
              <a:gd name="connsiteY64" fmla="*/ 4138459 h 5753325"/>
              <a:gd name="connsiteX65" fmla="*/ 4834224 w 6530408"/>
              <a:gd name="connsiteY65" fmla="*/ 4231643 h 5753325"/>
              <a:gd name="connsiteX66" fmla="*/ 4812599 w 6530408"/>
              <a:gd name="connsiteY66" fmla="*/ 4249449 h 5753325"/>
              <a:gd name="connsiteX67" fmla="*/ 4789188 w 6530408"/>
              <a:gd name="connsiteY67" fmla="*/ 4256678 h 5753325"/>
              <a:gd name="connsiteX68" fmla="*/ 4779554 w 6530408"/>
              <a:gd name="connsiteY68" fmla="*/ 4251313 h 5753325"/>
              <a:gd name="connsiteX69" fmla="*/ 4766885 w 6530408"/>
              <a:gd name="connsiteY69" fmla="*/ 4259812 h 5753325"/>
              <a:gd name="connsiteX70" fmla="*/ 4762510 w 6530408"/>
              <a:gd name="connsiteY70" fmla="*/ 4260383 h 5753325"/>
              <a:gd name="connsiteX71" fmla="*/ 4738416 w 6530408"/>
              <a:gd name="connsiteY71" fmla="*/ 4265355 h 5753325"/>
              <a:gd name="connsiteX72" fmla="*/ 4712007 w 6530408"/>
              <a:gd name="connsiteY72" fmla="*/ 4317892 h 5753325"/>
              <a:gd name="connsiteX73" fmla="*/ 4658930 w 6530408"/>
              <a:gd name="connsiteY73" fmla="*/ 4348041 h 5753325"/>
              <a:gd name="connsiteX74" fmla="*/ 4443526 w 6530408"/>
              <a:gd name="connsiteY74" fmla="*/ 4507851 h 5753325"/>
              <a:gd name="connsiteX75" fmla="*/ 4289766 w 6530408"/>
              <a:gd name="connsiteY75" fmla="*/ 4711450 h 5753325"/>
              <a:gd name="connsiteX76" fmla="*/ 4150870 w 6530408"/>
              <a:gd name="connsiteY76" fmla="*/ 4818480 h 5753325"/>
              <a:gd name="connsiteX77" fmla="*/ 4006639 w 6530408"/>
              <a:gd name="connsiteY77" fmla="*/ 4933815 h 5753325"/>
              <a:gd name="connsiteX78" fmla="*/ 3298210 w 6530408"/>
              <a:gd name="connsiteY78" fmla="*/ 5070790 h 5753325"/>
              <a:gd name="connsiteX79" fmla="*/ 2947678 w 6530408"/>
              <a:gd name="connsiteY79" fmla="*/ 5117869 h 5753325"/>
              <a:gd name="connsiteX80" fmla="*/ 2822169 w 6530408"/>
              <a:gd name="connsiteY80" fmla="*/ 5129396 h 5753325"/>
              <a:gd name="connsiteX81" fmla="*/ 2538773 w 6530408"/>
              <a:gd name="connsiteY81" fmla="*/ 5313397 h 5753325"/>
              <a:gd name="connsiteX82" fmla="*/ 2014500 w 6530408"/>
              <a:gd name="connsiteY82" fmla="*/ 5519744 h 5753325"/>
              <a:gd name="connsiteX83" fmla="*/ 1934391 w 6530408"/>
              <a:gd name="connsiteY83" fmla="*/ 5591335 h 5753325"/>
              <a:gd name="connsiteX84" fmla="*/ 1892550 w 6530408"/>
              <a:gd name="connsiteY84" fmla="*/ 5649708 h 5753325"/>
              <a:gd name="connsiteX85" fmla="*/ 1854769 w 6530408"/>
              <a:gd name="connsiteY85" fmla="*/ 5647691 h 5753325"/>
              <a:gd name="connsiteX86" fmla="*/ 1809461 w 6530408"/>
              <a:gd name="connsiteY86" fmla="*/ 5648628 h 5753325"/>
              <a:gd name="connsiteX87" fmla="*/ 1745150 w 6530408"/>
              <a:gd name="connsiteY87" fmla="*/ 5693879 h 5753325"/>
              <a:gd name="connsiteX88" fmla="*/ 1713375 w 6530408"/>
              <a:gd name="connsiteY88" fmla="*/ 5684672 h 5753325"/>
              <a:gd name="connsiteX89" fmla="*/ 1707808 w 6530408"/>
              <a:gd name="connsiteY89" fmla="*/ 5682611 h 5753325"/>
              <a:gd name="connsiteX90" fmla="*/ 1679313 w 6530408"/>
              <a:gd name="connsiteY90" fmla="*/ 5672360 h 5753325"/>
              <a:gd name="connsiteX91" fmla="*/ 1646933 w 6530408"/>
              <a:gd name="connsiteY91" fmla="*/ 5666227 h 5753325"/>
              <a:gd name="connsiteX92" fmla="*/ 1610055 w 6530408"/>
              <a:gd name="connsiteY92" fmla="*/ 5673643 h 5753325"/>
              <a:gd name="connsiteX93" fmla="*/ 1437641 w 6530408"/>
              <a:gd name="connsiteY93" fmla="*/ 5723266 h 5753325"/>
              <a:gd name="connsiteX94" fmla="*/ 1332869 w 6530408"/>
              <a:gd name="connsiteY94" fmla="*/ 5744752 h 5753325"/>
              <a:gd name="connsiteX95" fmla="*/ 1290525 w 6530408"/>
              <a:gd name="connsiteY95" fmla="*/ 5740036 h 5753325"/>
              <a:gd name="connsiteX96" fmla="*/ 1233107 w 6530408"/>
              <a:gd name="connsiteY96" fmla="*/ 5742106 h 5753325"/>
              <a:gd name="connsiteX97" fmla="*/ 1214532 w 6530408"/>
              <a:gd name="connsiteY97" fmla="*/ 5753325 h 5753325"/>
              <a:gd name="connsiteX98" fmla="*/ 1199955 w 6530408"/>
              <a:gd name="connsiteY98" fmla="*/ 5744831 h 5753325"/>
              <a:gd name="connsiteX99" fmla="*/ 1162337 w 6530408"/>
              <a:gd name="connsiteY99" fmla="*/ 5738048 h 5753325"/>
              <a:gd name="connsiteX100" fmla="*/ 1053457 w 6530408"/>
              <a:gd name="connsiteY100" fmla="*/ 5688676 h 5753325"/>
              <a:gd name="connsiteX101" fmla="*/ 1025798 w 6530408"/>
              <a:gd name="connsiteY101" fmla="*/ 5673166 h 5753325"/>
              <a:gd name="connsiteX102" fmla="*/ 947900 w 6530408"/>
              <a:gd name="connsiteY102" fmla="*/ 5657848 h 5753325"/>
              <a:gd name="connsiteX103" fmla="*/ 815627 w 6530408"/>
              <a:gd name="connsiteY103" fmla="*/ 5642557 h 5753325"/>
              <a:gd name="connsiteX104" fmla="*/ 788251 w 6530408"/>
              <a:gd name="connsiteY104" fmla="*/ 5637065 h 5753325"/>
              <a:gd name="connsiteX105" fmla="*/ 767822 w 6530408"/>
              <a:gd name="connsiteY105" fmla="*/ 5623450 h 5753325"/>
              <a:gd name="connsiteX106" fmla="*/ 765791 w 6530408"/>
              <a:gd name="connsiteY106" fmla="*/ 5612539 h 5753325"/>
              <a:gd name="connsiteX107" fmla="*/ 751230 w 6530408"/>
              <a:gd name="connsiteY107" fmla="*/ 5608092 h 5753325"/>
              <a:gd name="connsiteX108" fmla="*/ 748008 w 6530408"/>
              <a:gd name="connsiteY108" fmla="*/ 5605052 h 5753325"/>
              <a:gd name="connsiteX109" fmla="*/ 728871 w 6530408"/>
              <a:gd name="connsiteY109" fmla="*/ 5589469 h 5753325"/>
              <a:gd name="connsiteX110" fmla="*/ 671898 w 6530408"/>
              <a:gd name="connsiteY110" fmla="*/ 5602363 h 5753325"/>
              <a:gd name="connsiteX111" fmla="*/ 615065 w 6530408"/>
              <a:gd name="connsiteY111" fmla="*/ 5580257 h 5753325"/>
              <a:gd name="connsiteX112" fmla="*/ 355785 w 6530408"/>
              <a:gd name="connsiteY112" fmla="*/ 5514383 h 5753325"/>
              <a:gd name="connsiteX113" fmla="*/ 102269 w 6530408"/>
              <a:gd name="connsiteY113" fmla="*/ 5524347 h 5753325"/>
              <a:gd name="connsiteX114" fmla="*/ 13160 w 6530408"/>
              <a:gd name="connsiteY114" fmla="*/ 5514159 h 5753325"/>
              <a:gd name="connsiteX115" fmla="*/ 0 w 6530408"/>
              <a:gd name="connsiteY115" fmla="*/ 5511735 h 5753325"/>
              <a:gd name="connsiteX116" fmla="*/ 0 w 6530408"/>
              <a:gd name="connsiteY116" fmla="*/ 0 h 5753325"/>
              <a:gd name="connsiteX0" fmla="*/ 0 w 6506836"/>
              <a:gd name="connsiteY0" fmla="*/ 0 h 5753325"/>
              <a:gd name="connsiteX1" fmla="*/ 6438980 w 6506836"/>
              <a:gd name="connsiteY1" fmla="*/ 0 h 5753325"/>
              <a:gd name="connsiteX2" fmla="*/ 6439047 w 6506836"/>
              <a:gd name="connsiteY2" fmla="*/ 147 h 5753325"/>
              <a:gd name="connsiteX3" fmla="*/ 6443456 w 6506836"/>
              <a:gd name="connsiteY3" fmla="*/ 130105 h 5753325"/>
              <a:gd name="connsiteX4" fmla="*/ 6447632 w 6506836"/>
              <a:gd name="connsiteY4" fmla="*/ 170016 h 5753325"/>
              <a:gd name="connsiteX5" fmla="*/ 6465936 w 6506836"/>
              <a:gd name="connsiteY5" fmla="*/ 274847 h 5753325"/>
              <a:gd name="connsiteX6" fmla="*/ 6506836 w 6506836"/>
              <a:gd name="connsiteY6" fmla="*/ 331778 h 5753325"/>
              <a:gd name="connsiteX7" fmla="*/ 6488360 w 6506836"/>
              <a:gd name="connsiteY7" fmla="*/ 535865 h 5753325"/>
              <a:gd name="connsiteX8" fmla="*/ 6492864 w 6506836"/>
              <a:gd name="connsiteY8" fmla="*/ 615799 h 5753325"/>
              <a:gd name="connsiteX9" fmla="*/ 6459988 w 6506836"/>
              <a:gd name="connsiteY9" fmla="*/ 707628 h 5753325"/>
              <a:gd name="connsiteX10" fmla="*/ 6453989 w 6506836"/>
              <a:gd name="connsiteY10" fmla="*/ 711876 h 5753325"/>
              <a:gd name="connsiteX11" fmla="*/ 6453209 w 6506836"/>
              <a:gd name="connsiteY11" fmla="*/ 719127 h 5753325"/>
              <a:gd name="connsiteX12" fmla="*/ 6457662 w 6506836"/>
              <a:gd name="connsiteY12" fmla="*/ 723331 h 5753325"/>
              <a:gd name="connsiteX13" fmla="*/ 6447445 w 6506836"/>
              <a:gd name="connsiteY13" fmla="*/ 780003 h 5753325"/>
              <a:gd name="connsiteX14" fmla="*/ 6426552 w 6506836"/>
              <a:gd name="connsiteY14" fmla="*/ 845805 h 5753325"/>
              <a:gd name="connsiteX15" fmla="*/ 6434072 w 6506836"/>
              <a:gd name="connsiteY15" fmla="*/ 910733 h 5753325"/>
              <a:gd name="connsiteX16" fmla="*/ 6432570 w 6506836"/>
              <a:gd name="connsiteY16" fmla="*/ 983394 h 5753325"/>
              <a:gd name="connsiteX17" fmla="*/ 6431878 w 6506836"/>
              <a:gd name="connsiteY17" fmla="*/ 1026728 h 5753325"/>
              <a:gd name="connsiteX18" fmla="*/ 6414269 w 6506836"/>
              <a:gd name="connsiteY18" fmla="*/ 1151111 h 5753325"/>
              <a:gd name="connsiteX19" fmla="*/ 6371722 w 6506836"/>
              <a:gd name="connsiteY19" fmla="*/ 1318080 h 5753325"/>
              <a:gd name="connsiteX20" fmla="*/ 6356023 w 6506836"/>
              <a:gd name="connsiteY20" fmla="*/ 1356227 h 5753325"/>
              <a:gd name="connsiteX21" fmla="*/ 6356157 w 6506836"/>
              <a:gd name="connsiteY21" fmla="*/ 1361967 h 5753325"/>
              <a:gd name="connsiteX22" fmla="*/ 6350613 w 6506836"/>
              <a:gd name="connsiteY22" fmla="*/ 1393569 h 5753325"/>
              <a:gd name="connsiteX23" fmla="*/ 6357062 w 6506836"/>
              <a:gd name="connsiteY23" fmla="*/ 1444071 h 5753325"/>
              <a:gd name="connsiteX24" fmla="*/ 6364832 w 6506836"/>
              <a:gd name="connsiteY24" fmla="*/ 1478763 h 5753325"/>
              <a:gd name="connsiteX25" fmla="*/ 6369745 w 6506836"/>
              <a:gd name="connsiteY25" fmla="*/ 1495680 h 5753325"/>
              <a:gd name="connsiteX26" fmla="*/ 6370898 w 6506836"/>
              <a:gd name="connsiteY26" fmla="*/ 1513331 h 5753325"/>
              <a:gd name="connsiteX27" fmla="*/ 6368801 w 6506836"/>
              <a:gd name="connsiteY27" fmla="*/ 1527414 h 5753325"/>
              <a:gd name="connsiteX28" fmla="*/ 6359177 w 6506836"/>
              <a:gd name="connsiteY28" fmla="*/ 1639513 h 5753325"/>
              <a:gd name="connsiteX29" fmla="*/ 6299489 w 6506836"/>
              <a:gd name="connsiteY29" fmla="*/ 1784860 h 5753325"/>
              <a:gd name="connsiteX30" fmla="*/ 6267878 w 6506836"/>
              <a:gd name="connsiteY30" fmla="*/ 1858572 h 5753325"/>
              <a:gd name="connsiteX31" fmla="*/ 6251146 w 6506836"/>
              <a:gd name="connsiteY31" fmla="*/ 1926167 h 5753325"/>
              <a:gd name="connsiteX32" fmla="*/ 6210686 w 6506836"/>
              <a:gd name="connsiteY32" fmla="*/ 2014834 h 5753325"/>
              <a:gd name="connsiteX33" fmla="*/ 6106652 w 6506836"/>
              <a:gd name="connsiteY33" fmla="*/ 2150572 h 5753325"/>
              <a:gd name="connsiteX34" fmla="*/ 6097813 w 6506836"/>
              <a:gd name="connsiteY34" fmla="*/ 2172208 h 5753325"/>
              <a:gd name="connsiteX35" fmla="*/ 6095990 w 6506836"/>
              <a:gd name="connsiteY35" fmla="*/ 2181185 h 5753325"/>
              <a:gd name="connsiteX36" fmla="*/ 6090126 w 6506836"/>
              <a:gd name="connsiteY36" fmla="*/ 2192533 h 5753325"/>
              <a:gd name="connsiteX37" fmla="*/ 6089503 w 6506836"/>
              <a:gd name="connsiteY37" fmla="*/ 2192543 h 5753325"/>
              <a:gd name="connsiteX38" fmla="*/ 6084946 w 6506836"/>
              <a:gd name="connsiteY38" fmla="*/ 2203694 h 5753325"/>
              <a:gd name="connsiteX39" fmla="*/ 5987861 w 6506836"/>
              <a:gd name="connsiteY39" fmla="*/ 2304868 h 5753325"/>
              <a:gd name="connsiteX40" fmla="*/ 5973439 w 6506836"/>
              <a:gd name="connsiteY40" fmla="*/ 2385635 h 5753325"/>
              <a:gd name="connsiteX41" fmla="*/ 5916727 w 6506836"/>
              <a:gd name="connsiteY41" fmla="*/ 2458777 h 5753325"/>
              <a:gd name="connsiteX42" fmla="*/ 5856524 w 6506836"/>
              <a:gd name="connsiteY42" fmla="*/ 2583281 h 5753325"/>
              <a:gd name="connsiteX43" fmla="*/ 5838091 w 6506836"/>
              <a:gd name="connsiteY43" fmla="*/ 2753474 h 5753325"/>
              <a:gd name="connsiteX44" fmla="*/ 5777471 w 6506836"/>
              <a:gd name="connsiteY44" fmla="*/ 2901570 h 5753325"/>
              <a:gd name="connsiteX45" fmla="*/ 5723992 w 6506836"/>
              <a:gd name="connsiteY45" fmla="*/ 2998752 h 5753325"/>
              <a:gd name="connsiteX46" fmla="*/ 5557886 w 6506836"/>
              <a:gd name="connsiteY46" fmla="*/ 3329735 h 5753325"/>
              <a:gd name="connsiteX47" fmla="*/ 5471501 w 6506836"/>
              <a:gd name="connsiteY47" fmla="*/ 3462221 h 5753325"/>
              <a:gd name="connsiteX48" fmla="*/ 5465154 w 6506836"/>
              <a:gd name="connsiteY48" fmla="*/ 3541065 h 5753325"/>
              <a:gd name="connsiteX49" fmla="*/ 5437889 w 6506836"/>
              <a:gd name="connsiteY49" fmla="*/ 3559927 h 5753325"/>
              <a:gd name="connsiteX50" fmla="*/ 5432770 w 6506836"/>
              <a:gd name="connsiteY50" fmla="*/ 3562948 h 5753325"/>
              <a:gd name="connsiteX51" fmla="*/ 5406795 w 6506836"/>
              <a:gd name="connsiteY51" fmla="*/ 3578594 h 5753325"/>
              <a:gd name="connsiteX52" fmla="*/ 5381495 w 6506836"/>
              <a:gd name="connsiteY52" fmla="*/ 3599883 h 5753325"/>
              <a:gd name="connsiteX53" fmla="*/ 5363689 w 6506836"/>
              <a:gd name="connsiteY53" fmla="*/ 3633299 h 5753325"/>
              <a:gd name="connsiteX54" fmla="*/ 5291870 w 6506836"/>
              <a:gd name="connsiteY54" fmla="*/ 3799039 h 5753325"/>
              <a:gd name="connsiteX55" fmla="*/ 5241600 w 6506836"/>
              <a:gd name="connsiteY55" fmla="*/ 3894238 h 5753325"/>
              <a:gd name="connsiteX56" fmla="*/ 5211041 w 6506836"/>
              <a:gd name="connsiteY56" fmla="*/ 3924184 h 5753325"/>
              <a:gd name="connsiteX57" fmla="*/ 5176073 w 6506836"/>
              <a:gd name="connsiteY57" fmla="*/ 3970179 h 5753325"/>
              <a:gd name="connsiteX58" fmla="*/ 5172826 w 6506836"/>
              <a:gd name="connsiteY58" fmla="*/ 3991773 h 5753325"/>
              <a:gd name="connsiteX59" fmla="*/ 5157053 w 6506836"/>
              <a:gd name="connsiteY59" fmla="*/ 3997708 h 5753325"/>
              <a:gd name="connsiteX60" fmla="*/ 5127922 w 6506836"/>
              <a:gd name="connsiteY60" fmla="*/ 4022660 h 5753325"/>
              <a:gd name="connsiteX61" fmla="*/ 5020872 w 6506836"/>
              <a:gd name="connsiteY61" fmla="*/ 4075951 h 5753325"/>
              <a:gd name="connsiteX62" fmla="*/ 4991410 w 6506836"/>
              <a:gd name="connsiteY62" fmla="*/ 4087598 h 5753325"/>
              <a:gd name="connsiteX63" fmla="*/ 4930112 w 6506836"/>
              <a:gd name="connsiteY63" fmla="*/ 4138459 h 5753325"/>
              <a:gd name="connsiteX64" fmla="*/ 4834224 w 6506836"/>
              <a:gd name="connsiteY64" fmla="*/ 4231643 h 5753325"/>
              <a:gd name="connsiteX65" fmla="*/ 4812599 w 6506836"/>
              <a:gd name="connsiteY65" fmla="*/ 4249449 h 5753325"/>
              <a:gd name="connsiteX66" fmla="*/ 4789188 w 6506836"/>
              <a:gd name="connsiteY66" fmla="*/ 4256678 h 5753325"/>
              <a:gd name="connsiteX67" fmla="*/ 4779554 w 6506836"/>
              <a:gd name="connsiteY67" fmla="*/ 4251313 h 5753325"/>
              <a:gd name="connsiteX68" fmla="*/ 4766885 w 6506836"/>
              <a:gd name="connsiteY68" fmla="*/ 4259812 h 5753325"/>
              <a:gd name="connsiteX69" fmla="*/ 4762510 w 6506836"/>
              <a:gd name="connsiteY69" fmla="*/ 4260383 h 5753325"/>
              <a:gd name="connsiteX70" fmla="*/ 4738416 w 6506836"/>
              <a:gd name="connsiteY70" fmla="*/ 4265355 h 5753325"/>
              <a:gd name="connsiteX71" fmla="*/ 4712007 w 6506836"/>
              <a:gd name="connsiteY71" fmla="*/ 4317892 h 5753325"/>
              <a:gd name="connsiteX72" fmla="*/ 4658930 w 6506836"/>
              <a:gd name="connsiteY72" fmla="*/ 4348041 h 5753325"/>
              <a:gd name="connsiteX73" fmla="*/ 4443526 w 6506836"/>
              <a:gd name="connsiteY73" fmla="*/ 4507851 h 5753325"/>
              <a:gd name="connsiteX74" fmla="*/ 4289766 w 6506836"/>
              <a:gd name="connsiteY74" fmla="*/ 4711450 h 5753325"/>
              <a:gd name="connsiteX75" fmla="*/ 4150870 w 6506836"/>
              <a:gd name="connsiteY75" fmla="*/ 4818480 h 5753325"/>
              <a:gd name="connsiteX76" fmla="*/ 4006639 w 6506836"/>
              <a:gd name="connsiteY76" fmla="*/ 4933815 h 5753325"/>
              <a:gd name="connsiteX77" fmla="*/ 3298210 w 6506836"/>
              <a:gd name="connsiteY77" fmla="*/ 5070790 h 5753325"/>
              <a:gd name="connsiteX78" fmla="*/ 2947678 w 6506836"/>
              <a:gd name="connsiteY78" fmla="*/ 5117869 h 5753325"/>
              <a:gd name="connsiteX79" fmla="*/ 2822169 w 6506836"/>
              <a:gd name="connsiteY79" fmla="*/ 5129396 h 5753325"/>
              <a:gd name="connsiteX80" fmla="*/ 2538773 w 6506836"/>
              <a:gd name="connsiteY80" fmla="*/ 5313397 h 5753325"/>
              <a:gd name="connsiteX81" fmla="*/ 2014500 w 6506836"/>
              <a:gd name="connsiteY81" fmla="*/ 5519744 h 5753325"/>
              <a:gd name="connsiteX82" fmla="*/ 1934391 w 6506836"/>
              <a:gd name="connsiteY82" fmla="*/ 5591335 h 5753325"/>
              <a:gd name="connsiteX83" fmla="*/ 1892550 w 6506836"/>
              <a:gd name="connsiteY83" fmla="*/ 5649708 h 5753325"/>
              <a:gd name="connsiteX84" fmla="*/ 1854769 w 6506836"/>
              <a:gd name="connsiteY84" fmla="*/ 5647691 h 5753325"/>
              <a:gd name="connsiteX85" fmla="*/ 1809461 w 6506836"/>
              <a:gd name="connsiteY85" fmla="*/ 5648628 h 5753325"/>
              <a:gd name="connsiteX86" fmla="*/ 1745150 w 6506836"/>
              <a:gd name="connsiteY86" fmla="*/ 5693879 h 5753325"/>
              <a:gd name="connsiteX87" fmla="*/ 1713375 w 6506836"/>
              <a:gd name="connsiteY87" fmla="*/ 5684672 h 5753325"/>
              <a:gd name="connsiteX88" fmla="*/ 1707808 w 6506836"/>
              <a:gd name="connsiteY88" fmla="*/ 5682611 h 5753325"/>
              <a:gd name="connsiteX89" fmla="*/ 1679313 w 6506836"/>
              <a:gd name="connsiteY89" fmla="*/ 5672360 h 5753325"/>
              <a:gd name="connsiteX90" fmla="*/ 1646933 w 6506836"/>
              <a:gd name="connsiteY90" fmla="*/ 5666227 h 5753325"/>
              <a:gd name="connsiteX91" fmla="*/ 1610055 w 6506836"/>
              <a:gd name="connsiteY91" fmla="*/ 5673643 h 5753325"/>
              <a:gd name="connsiteX92" fmla="*/ 1437641 w 6506836"/>
              <a:gd name="connsiteY92" fmla="*/ 5723266 h 5753325"/>
              <a:gd name="connsiteX93" fmla="*/ 1332869 w 6506836"/>
              <a:gd name="connsiteY93" fmla="*/ 5744752 h 5753325"/>
              <a:gd name="connsiteX94" fmla="*/ 1290525 w 6506836"/>
              <a:gd name="connsiteY94" fmla="*/ 5740036 h 5753325"/>
              <a:gd name="connsiteX95" fmla="*/ 1233107 w 6506836"/>
              <a:gd name="connsiteY95" fmla="*/ 5742106 h 5753325"/>
              <a:gd name="connsiteX96" fmla="*/ 1214532 w 6506836"/>
              <a:gd name="connsiteY96" fmla="*/ 5753325 h 5753325"/>
              <a:gd name="connsiteX97" fmla="*/ 1199955 w 6506836"/>
              <a:gd name="connsiteY97" fmla="*/ 5744831 h 5753325"/>
              <a:gd name="connsiteX98" fmla="*/ 1162337 w 6506836"/>
              <a:gd name="connsiteY98" fmla="*/ 5738048 h 5753325"/>
              <a:gd name="connsiteX99" fmla="*/ 1053457 w 6506836"/>
              <a:gd name="connsiteY99" fmla="*/ 5688676 h 5753325"/>
              <a:gd name="connsiteX100" fmla="*/ 1025798 w 6506836"/>
              <a:gd name="connsiteY100" fmla="*/ 5673166 h 5753325"/>
              <a:gd name="connsiteX101" fmla="*/ 947900 w 6506836"/>
              <a:gd name="connsiteY101" fmla="*/ 5657848 h 5753325"/>
              <a:gd name="connsiteX102" fmla="*/ 815627 w 6506836"/>
              <a:gd name="connsiteY102" fmla="*/ 5642557 h 5753325"/>
              <a:gd name="connsiteX103" fmla="*/ 788251 w 6506836"/>
              <a:gd name="connsiteY103" fmla="*/ 5637065 h 5753325"/>
              <a:gd name="connsiteX104" fmla="*/ 767822 w 6506836"/>
              <a:gd name="connsiteY104" fmla="*/ 5623450 h 5753325"/>
              <a:gd name="connsiteX105" fmla="*/ 765791 w 6506836"/>
              <a:gd name="connsiteY105" fmla="*/ 5612539 h 5753325"/>
              <a:gd name="connsiteX106" fmla="*/ 751230 w 6506836"/>
              <a:gd name="connsiteY106" fmla="*/ 5608092 h 5753325"/>
              <a:gd name="connsiteX107" fmla="*/ 748008 w 6506836"/>
              <a:gd name="connsiteY107" fmla="*/ 5605052 h 5753325"/>
              <a:gd name="connsiteX108" fmla="*/ 728871 w 6506836"/>
              <a:gd name="connsiteY108" fmla="*/ 5589469 h 5753325"/>
              <a:gd name="connsiteX109" fmla="*/ 671898 w 6506836"/>
              <a:gd name="connsiteY109" fmla="*/ 5602363 h 5753325"/>
              <a:gd name="connsiteX110" fmla="*/ 615065 w 6506836"/>
              <a:gd name="connsiteY110" fmla="*/ 5580257 h 5753325"/>
              <a:gd name="connsiteX111" fmla="*/ 355785 w 6506836"/>
              <a:gd name="connsiteY111" fmla="*/ 5514383 h 5753325"/>
              <a:gd name="connsiteX112" fmla="*/ 102269 w 6506836"/>
              <a:gd name="connsiteY112" fmla="*/ 5524347 h 5753325"/>
              <a:gd name="connsiteX113" fmla="*/ 13160 w 6506836"/>
              <a:gd name="connsiteY113" fmla="*/ 5514159 h 5753325"/>
              <a:gd name="connsiteX114" fmla="*/ 0 w 6506836"/>
              <a:gd name="connsiteY114" fmla="*/ 5511735 h 5753325"/>
              <a:gd name="connsiteX115" fmla="*/ 0 w 6506836"/>
              <a:gd name="connsiteY115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465936 w 6492864"/>
              <a:gd name="connsiteY5" fmla="*/ 274847 h 5753325"/>
              <a:gd name="connsiteX6" fmla="*/ 6488360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396598 w 6492864"/>
              <a:gd name="connsiteY5" fmla="*/ 274847 h 5753325"/>
              <a:gd name="connsiteX6" fmla="*/ 6488360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396598 w 6492864"/>
              <a:gd name="connsiteY5" fmla="*/ 274847 h 5753325"/>
              <a:gd name="connsiteX6" fmla="*/ 6375685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62955"/>
              <a:gd name="connsiteY0" fmla="*/ 0 h 5753325"/>
              <a:gd name="connsiteX1" fmla="*/ 6438980 w 6462955"/>
              <a:gd name="connsiteY1" fmla="*/ 0 h 5753325"/>
              <a:gd name="connsiteX2" fmla="*/ 6439047 w 6462955"/>
              <a:gd name="connsiteY2" fmla="*/ 147 h 5753325"/>
              <a:gd name="connsiteX3" fmla="*/ 6443456 w 6462955"/>
              <a:gd name="connsiteY3" fmla="*/ 130105 h 5753325"/>
              <a:gd name="connsiteX4" fmla="*/ 6447632 w 6462955"/>
              <a:gd name="connsiteY4" fmla="*/ 170016 h 5753325"/>
              <a:gd name="connsiteX5" fmla="*/ 6396598 w 6462955"/>
              <a:gd name="connsiteY5" fmla="*/ 274847 h 5753325"/>
              <a:gd name="connsiteX6" fmla="*/ 6375685 w 6462955"/>
              <a:gd name="connsiteY6" fmla="*/ 535865 h 5753325"/>
              <a:gd name="connsiteX7" fmla="*/ 6354187 w 6462955"/>
              <a:gd name="connsiteY7" fmla="*/ 615799 h 5753325"/>
              <a:gd name="connsiteX8" fmla="*/ 6459988 w 6462955"/>
              <a:gd name="connsiteY8" fmla="*/ 707628 h 5753325"/>
              <a:gd name="connsiteX9" fmla="*/ 6453989 w 6462955"/>
              <a:gd name="connsiteY9" fmla="*/ 711876 h 5753325"/>
              <a:gd name="connsiteX10" fmla="*/ 6453209 w 6462955"/>
              <a:gd name="connsiteY10" fmla="*/ 719127 h 5753325"/>
              <a:gd name="connsiteX11" fmla="*/ 6457662 w 6462955"/>
              <a:gd name="connsiteY11" fmla="*/ 723331 h 5753325"/>
              <a:gd name="connsiteX12" fmla="*/ 6447445 w 6462955"/>
              <a:gd name="connsiteY12" fmla="*/ 780003 h 5753325"/>
              <a:gd name="connsiteX13" fmla="*/ 6426552 w 6462955"/>
              <a:gd name="connsiteY13" fmla="*/ 845805 h 5753325"/>
              <a:gd name="connsiteX14" fmla="*/ 6434072 w 6462955"/>
              <a:gd name="connsiteY14" fmla="*/ 910733 h 5753325"/>
              <a:gd name="connsiteX15" fmla="*/ 6432570 w 6462955"/>
              <a:gd name="connsiteY15" fmla="*/ 983394 h 5753325"/>
              <a:gd name="connsiteX16" fmla="*/ 6431878 w 6462955"/>
              <a:gd name="connsiteY16" fmla="*/ 1026728 h 5753325"/>
              <a:gd name="connsiteX17" fmla="*/ 6414269 w 6462955"/>
              <a:gd name="connsiteY17" fmla="*/ 1151111 h 5753325"/>
              <a:gd name="connsiteX18" fmla="*/ 6371722 w 6462955"/>
              <a:gd name="connsiteY18" fmla="*/ 1318080 h 5753325"/>
              <a:gd name="connsiteX19" fmla="*/ 6356023 w 6462955"/>
              <a:gd name="connsiteY19" fmla="*/ 1356227 h 5753325"/>
              <a:gd name="connsiteX20" fmla="*/ 6356157 w 6462955"/>
              <a:gd name="connsiteY20" fmla="*/ 1361967 h 5753325"/>
              <a:gd name="connsiteX21" fmla="*/ 6350613 w 6462955"/>
              <a:gd name="connsiteY21" fmla="*/ 1393569 h 5753325"/>
              <a:gd name="connsiteX22" fmla="*/ 6357062 w 6462955"/>
              <a:gd name="connsiteY22" fmla="*/ 1444071 h 5753325"/>
              <a:gd name="connsiteX23" fmla="*/ 6364832 w 6462955"/>
              <a:gd name="connsiteY23" fmla="*/ 1478763 h 5753325"/>
              <a:gd name="connsiteX24" fmla="*/ 6369745 w 6462955"/>
              <a:gd name="connsiteY24" fmla="*/ 1495680 h 5753325"/>
              <a:gd name="connsiteX25" fmla="*/ 6370898 w 6462955"/>
              <a:gd name="connsiteY25" fmla="*/ 1513331 h 5753325"/>
              <a:gd name="connsiteX26" fmla="*/ 6368801 w 6462955"/>
              <a:gd name="connsiteY26" fmla="*/ 1527414 h 5753325"/>
              <a:gd name="connsiteX27" fmla="*/ 6359177 w 6462955"/>
              <a:gd name="connsiteY27" fmla="*/ 1639513 h 5753325"/>
              <a:gd name="connsiteX28" fmla="*/ 6299489 w 6462955"/>
              <a:gd name="connsiteY28" fmla="*/ 1784860 h 5753325"/>
              <a:gd name="connsiteX29" fmla="*/ 6267878 w 6462955"/>
              <a:gd name="connsiteY29" fmla="*/ 1858572 h 5753325"/>
              <a:gd name="connsiteX30" fmla="*/ 6251146 w 6462955"/>
              <a:gd name="connsiteY30" fmla="*/ 1926167 h 5753325"/>
              <a:gd name="connsiteX31" fmla="*/ 6210686 w 6462955"/>
              <a:gd name="connsiteY31" fmla="*/ 2014834 h 5753325"/>
              <a:gd name="connsiteX32" fmla="*/ 6106652 w 6462955"/>
              <a:gd name="connsiteY32" fmla="*/ 2150572 h 5753325"/>
              <a:gd name="connsiteX33" fmla="*/ 6097813 w 6462955"/>
              <a:gd name="connsiteY33" fmla="*/ 2172208 h 5753325"/>
              <a:gd name="connsiteX34" fmla="*/ 6095990 w 6462955"/>
              <a:gd name="connsiteY34" fmla="*/ 2181185 h 5753325"/>
              <a:gd name="connsiteX35" fmla="*/ 6090126 w 6462955"/>
              <a:gd name="connsiteY35" fmla="*/ 2192533 h 5753325"/>
              <a:gd name="connsiteX36" fmla="*/ 6089503 w 6462955"/>
              <a:gd name="connsiteY36" fmla="*/ 2192543 h 5753325"/>
              <a:gd name="connsiteX37" fmla="*/ 6084946 w 6462955"/>
              <a:gd name="connsiteY37" fmla="*/ 2203694 h 5753325"/>
              <a:gd name="connsiteX38" fmla="*/ 5987861 w 6462955"/>
              <a:gd name="connsiteY38" fmla="*/ 2304868 h 5753325"/>
              <a:gd name="connsiteX39" fmla="*/ 5973439 w 6462955"/>
              <a:gd name="connsiteY39" fmla="*/ 2385635 h 5753325"/>
              <a:gd name="connsiteX40" fmla="*/ 5916727 w 6462955"/>
              <a:gd name="connsiteY40" fmla="*/ 2458777 h 5753325"/>
              <a:gd name="connsiteX41" fmla="*/ 5856524 w 6462955"/>
              <a:gd name="connsiteY41" fmla="*/ 2583281 h 5753325"/>
              <a:gd name="connsiteX42" fmla="*/ 5838091 w 6462955"/>
              <a:gd name="connsiteY42" fmla="*/ 2753474 h 5753325"/>
              <a:gd name="connsiteX43" fmla="*/ 5777471 w 6462955"/>
              <a:gd name="connsiteY43" fmla="*/ 2901570 h 5753325"/>
              <a:gd name="connsiteX44" fmla="*/ 5723992 w 6462955"/>
              <a:gd name="connsiteY44" fmla="*/ 2998752 h 5753325"/>
              <a:gd name="connsiteX45" fmla="*/ 5557886 w 6462955"/>
              <a:gd name="connsiteY45" fmla="*/ 3329735 h 5753325"/>
              <a:gd name="connsiteX46" fmla="*/ 5471501 w 6462955"/>
              <a:gd name="connsiteY46" fmla="*/ 3462221 h 5753325"/>
              <a:gd name="connsiteX47" fmla="*/ 5465154 w 6462955"/>
              <a:gd name="connsiteY47" fmla="*/ 3541065 h 5753325"/>
              <a:gd name="connsiteX48" fmla="*/ 5437889 w 6462955"/>
              <a:gd name="connsiteY48" fmla="*/ 3559927 h 5753325"/>
              <a:gd name="connsiteX49" fmla="*/ 5432770 w 6462955"/>
              <a:gd name="connsiteY49" fmla="*/ 3562948 h 5753325"/>
              <a:gd name="connsiteX50" fmla="*/ 5406795 w 6462955"/>
              <a:gd name="connsiteY50" fmla="*/ 3578594 h 5753325"/>
              <a:gd name="connsiteX51" fmla="*/ 5381495 w 6462955"/>
              <a:gd name="connsiteY51" fmla="*/ 3599883 h 5753325"/>
              <a:gd name="connsiteX52" fmla="*/ 5363689 w 6462955"/>
              <a:gd name="connsiteY52" fmla="*/ 3633299 h 5753325"/>
              <a:gd name="connsiteX53" fmla="*/ 5291870 w 6462955"/>
              <a:gd name="connsiteY53" fmla="*/ 3799039 h 5753325"/>
              <a:gd name="connsiteX54" fmla="*/ 5241600 w 6462955"/>
              <a:gd name="connsiteY54" fmla="*/ 3894238 h 5753325"/>
              <a:gd name="connsiteX55" fmla="*/ 5211041 w 6462955"/>
              <a:gd name="connsiteY55" fmla="*/ 3924184 h 5753325"/>
              <a:gd name="connsiteX56" fmla="*/ 5176073 w 6462955"/>
              <a:gd name="connsiteY56" fmla="*/ 3970179 h 5753325"/>
              <a:gd name="connsiteX57" fmla="*/ 5172826 w 6462955"/>
              <a:gd name="connsiteY57" fmla="*/ 3991773 h 5753325"/>
              <a:gd name="connsiteX58" fmla="*/ 5157053 w 6462955"/>
              <a:gd name="connsiteY58" fmla="*/ 3997708 h 5753325"/>
              <a:gd name="connsiteX59" fmla="*/ 5127922 w 6462955"/>
              <a:gd name="connsiteY59" fmla="*/ 4022660 h 5753325"/>
              <a:gd name="connsiteX60" fmla="*/ 5020872 w 6462955"/>
              <a:gd name="connsiteY60" fmla="*/ 4075951 h 5753325"/>
              <a:gd name="connsiteX61" fmla="*/ 4991410 w 6462955"/>
              <a:gd name="connsiteY61" fmla="*/ 4087598 h 5753325"/>
              <a:gd name="connsiteX62" fmla="*/ 4930112 w 6462955"/>
              <a:gd name="connsiteY62" fmla="*/ 4138459 h 5753325"/>
              <a:gd name="connsiteX63" fmla="*/ 4834224 w 6462955"/>
              <a:gd name="connsiteY63" fmla="*/ 4231643 h 5753325"/>
              <a:gd name="connsiteX64" fmla="*/ 4812599 w 6462955"/>
              <a:gd name="connsiteY64" fmla="*/ 4249449 h 5753325"/>
              <a:gd name="connsiteX65" fmla="*/ 4789188 w 6462955"/>
              <a:gd name="connsiteY65" fmla="*/ 4256678 h 5753325"/>
              <a:gd name="connsiteX66" fmla="*/ 4779554 w 6462955"/>
              <a:gd name="connsiteY66" fmla="*/ 4251313 h 5753325"/>
              <a:gd name="connsiteX67" fmla="*/ 4766885 w 6462955"/>
              <a:gd name="connsiteY67" fmla="*/ 4259812 h 5753325"/>
              <a:gd name="connsiteX68" fmla="*/ 4762510 w 6462955"/>
              <a:gd name="connsiteY68" fmla="*/ 4260383 h 5753325"/>
              <a:gd name="connsiteX69" fmla="*/ 4738416 w 6462955"/>
              <a:gd name="connsiteY69" fmla="*/ 4265355 h 5753325"/>
              <a:gd name="connsiteX70" fmla="*/ 4712007 w 6462955"/>
              <a:gd name="connsiteY70" fmla="*/ 4317892 h 5753325"/>
              <a:gd name="connsiteX71" fmla="*/ 4658930 w 6462955"/>
              <a:gd name="connsiteY71" fmla="*/ 4348041 h 5753325"/>
              <a:gd name="connsiteX72" fmla="*/ 4443526 w 6462955"/>
              <a:gd name="connsiteY72" fmla="*/ 4507851 h 5753325"/>
              <a:gd name="connsiteX73" fmla="*/ 4289766 w 6462955"/>
              <a:gd name="connsiteY73" fmla="*/ 4711450 h 5753325"/>
              <a:gd name="connsiteX74" fmla="*/ 4150870 w 6462955"/>
              <a:gd name="connsiteY74" fmla="*/ 4818480 h 5753325"/>
              <a:gd name="connsiteX75" fmla="*/ 4006639 w 6462955"/>
              <a:gd name="connsiteY75" fmla="*/ 4933815 h 5753325"/>
              <a:gd name="connsiteX76" fmla="*/ 3298210 w 6462955"/>
              <a:gd name="connsiteY76" fmla="*/ 5070790 h 5753325"/>
              <a:gd name="connsiteX77" fmla="*/ 2947678 w 6462955"/>
              <a:gd name="connsiteY77" fmla="*/ 5117869 h 5753325"/>
              <a:gd name="connsiteX78" fmla="*/ 2822169 w 6462955"/>
              <a:gd name="connsiteY78" fmla="*/ 5129396 h 5753325"/>
              <a:gd name="connsiteX79" fmla="*/ 2538773 w 6462955"/>
              <a:gd name="connsiteY79" fmla="*/ 5313397 h 5753325"/>
              <a:gd name="connsiteX80" fmla="*/ 2014500 w 6462955"/>
              <a:gd name="connsiteY80" fmla="*/ 5519744 h 5753325"/>
              <a:gd name="connsiteX81" fmla="*/ 1934391 w 6462955"/>
              <a:gd name="connsiteY81" fmla="*/ 5591335 h 5753325"/>
              <a:gd name="connsiteX82" fmla="*/ 1892550 w 6462955"/>
              <a:gd name="connsiteY82" fmla="*/ 5649708 h 5753325"/>
              <a:gd name="connsiteX83" fmla="*/ 1854769 w 6462955"/>
              <a:gd name="connsiteY83" fmla="*/ 5647691 h 5753325"/>
              <a:gd name="connsiteX84" fmla="*/ 1809461 w 6462955"/>
              <a:gd name="connsiteY84" fmla="*/ 5648628 h 5753325"/>
              <a:gd name="connsiteX85" fmla="*/ 1745150 w 6462955"/>
              <a:gd name="connsiteY85" fmla="*/ 5693879 h 5753325"/>
              <a:gd name="connsiteX86" fmla="*/ 1713375 w 6462955"/>
              <a:gd name="connsiteY86" fmla="*/ 5684672 h 5753325"/>
              <a:gd name="connsiteX87" fmla="*/ 1707808 w 6462955"/>
              <a:gd name="connsiteY87" fmla="*/ 5682611 h 5753325"/>
              <a:gd name="connsiteX88" fmla="*/ 1679313 w 6462955"/>
              <a:gd name="connsiteY88" fmla="*/ 5672360 h 5753325"/>
              <a:gd name="connsiteX89" fmla="*/ 1646933 w 6462955"/>
              <a:gd name="connsiteY89" fmla="*/ 5666227 h 5753325"/>
              <a:gd name="connsiteX90" fmla="*/ 1610055 w 6462955"/>
              <a:gd name="connsiteY90" fmla="*/ 5673643 h 5753325"/>
              <a:gd name="connsiteX91" fmla="*/ 1437641 w 6462955"/>
              <a:gd name="connsiteY91" fmla="*/ 5723266 h 5753325"/>
              <a:gd name="connsiteX92" fmla="*/ 1332869 w 6462955"/>
              <a:gd name="connsiteY92" fmla="*/ 5744752 h 5753325"/>
              <a:gd name="connsiteX93" fmla="*/ 1290525 w 6462955"/>
              <a:gd name="connsiteY93" fmla="*/ 5740036 h 5753325"/>
              <a:gd name="connsiteX94" fmla="*/ 1233107 w 6462955"/>
              <a:gd name="connsiteY94" fmla="*/ 5742106 h 5753325"/>
              <a:gd name="connsiteX95" fmla="*/ 1214532 w 6462955"/>
              <a:gd name="connsiteY95" fmla="*/ 5753325 h 5753325"/>
              <a:gd name="connsiteX96" fmla="*/ 1199955 w 6462955"/>
              <a:gd name="connsiteY96" fmla="*/ 5744831 h 5753325"/>
              <a:gd name="connsiteX97" fmla="*/ 1162337 w 6462955"/>
              <a:gd name="connsiteY97" fmla="*/ 5738048 h 5753325"/>
              <a:gd name="connsiteX98" fmla="*/ 1053457 w 6462955"/>
              <a:gd name="connsiteY98" fmla="*/ 5688676 h 5753325"/>
              <a:gd name="connsiteX99" fmla="*/ 1025798 w 6462955"/>
              <a:gd name="connsiteY99" fmla="*/ 5673166 h 5753325"/>
              <a:gd name="connsiteX100" fmla="*/ 947900 w 6462955"/>
              <a:gd name="connsiteY100" fmla="*/ 5657848 h 5753325"/>
              <a:gd name="connsiteX101" fmla="*/ 815627 w 6462955"/>
              <a:gd name="connsiteY101" fmla="*/ 5642557 h 5753325"/>
              <a:gd name="connsiteX102" fmla="*/ 788251 w 6462955"/>
              <a:gd name="connsiteY102" fmla="*/ 5637065 h 5753325"/>
              <a:gd name="connsiteX103" fmla="*/ 767822 w 6462955"/>
              <a:gd name="connsiteY103" fmla="*/ 5623450 h 5753325"/>
              <a:gd name="connsiteX104" fmla="*/ 765791 w 6462955"/>
              <a:gd name="connsiteY104" fmla="*/ 5612539 h 5753325"/>
              <a:gd name="connsiteX105" fmla="*/ 751230 w 6462955"/>
              <a:gd name="connsiteY105" fmla="*/ 5608092 h 5753325"/>
              <a:gd name="connsiteX106" fmla="*/ 748008 w 6462955"/>
              <a:gd name="connsiteY106" fmla="*/ 5605052 h 5753325"/>
              <a:gd name="connsiteX107" fmla="*/ 728871 w 6462955"/>
              <a:gd name="connsiteY107" fmla="*/ 5589469 h 5753325"/>
              <a:gd name="connsiteX108" fmla="*/ 671898 w 6462955"/>
              <a:gd name="connsiteY108" fmla="*/ 5602363 h 5753325"/>
              <a:gd name="connsiteX109" fmla="*/ 615065 w 6462955"/>
              <a:gd name="connsiteY109" fmla="*/ 5580257 h 5753325"/>
              <a:gd name="connsiteX110" fmla="*/ 355785 w 6462955"/>
              <a:gd name="connsiteY110" fmla="*/ 5514383 h 5753325"/>
              <a:gd name="connsiteX111" fmla="*/ 102269 w 6462955"/>
              <a:gd name="connsiteY111" fmla="*/ 5524347 h 5753325"/>
              <a:gd name="connsiteX112" fmla="*/ 13160 w 6462955"/>
              <a:gd name="connsiteY112" fmla="*/ 5514159 h 5753325"/>
              <a:gd name="connsiteX113" fmla="*/ 0 w 6462955"/>
              <a:gd name="connsiteY113" fmla="*/ 5511735 h 5753325"/>
              <a:gd name="connsiteX114" fmla="*/ 0 w 6462955"/>
              <a:gd name="connsiteY114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453989 w 6459988"/>
              <a:gd name="connsiteY9" fmla="*/ 711876 h 5753325"/>
              <a:gd name="connsiteX10" fmla="*/ 6453209 w 6459988"/>
              <a:gd name="connsiteY10" fmla="*/ 719127 h 5753325"/>
              <a:gd name="connsiteX11" fmla="*/ 6344988 w 6459988"/>
              <a:gd name="connsiteY11" fmla="*/ 697330 h 5753325"/>
              <a:gd name="connsiteX12" fmla="*/ 6447445 w 6459988"/>
              <a:gd name="connsiteY12" fmla="*/ 780003 h 5753325"/>
              <a:gd name="connsiteX13" fmla="*/ 6426552 w 6459988"/>
              <a:gd name="connsiteY13" fmla="*/ 845805 h 5753325"/>
              <a:gd name="connsiteX14" fmla="*/ 6434072 w 6459988"/>
              <a:gd name="connsiteY14" fmla="*/ 910733 h 5753325"/>
              <a:gd name="connsiteX15" fmla="*/ 6432570 w 6459988"/>
              <a:gd name="connsiteY15" fmla="*/ 983394 h 5753325"/>
              <a:gd name="connsiteX16" fmla="*/ 6431878 w 6459988"/>
              <a:gd name="connsiteY16" fmla="*/ 1026728 h 5753325"/>
              <a:gd name="connsiteX17" fmla="*/ 6414269 w 6459988"/>
              <a:gd name="connsiteY17" fmla="*/ 1151111 h 5753325"/>
              <a:gd name="connsiteX18" fmla="*/ 6371722 w 6459988"/>
              <a:gd name="connsiteY18" fmla="*/ 1318080 h 5753325"/>
              <a:gd name="connsiteX19" fmla="*/ 6356023 w 6459988"/>
              <a:gd name="connsiteY19" fmla="*/ 1356227 h 5753325"/>
              <a:gd name="connsiteX20" fmla="*/ 6356157 w 6459988"/>
              <a:gd name="connsiteY20" fmla="*/ 1361967 h 5753325"/>
              <a:gd name="connsiteX21" fmla="*/ 6350613 w 6459988"/>
              <a:gd name="connsiteY21" fmla="*/ 1393569 h 5753325"/>
              <a:gd name="connsiteX22" fmla="*/ 6357062 w 6459988"/>
              <a:gd name="connsiteY22" fmla="*/ 1444071 h 5753325"/>
              <a:gd name="connsiteX23" fmla="*/ 6364832 w 6459988"/>
              <a:gd name="connsiteY23" fmla="*/ 1478763 h 5753325"/>
              <a:gd name="connsiteX24" fmla="*/ 6369745 w 6459988"/>
              <a:gd name="connsiteY24" fmla="*/ 1495680 h 5753325"/>
              <a:gd name="connsiteX25" fmla="*/ 6370898 w 6459988"/>
              <a:gd name="connsiteY25" fmla="*/ 1513331 h 5753325"/>
              <a:gd name="connsiteX26" fmla="*/ 6368801 w 6459988"/>
              <a:gd name="connsiteY26" fmla="*/ 1527414 h 5753325"/>
              <a:gd name="connsiteX27" fmla="*/ 6359177 w 6459988"/>
              <a:gd name="connsiteY27" fmla="*/ 1639513 h 5753325"/>
              <a:gd name="connsiteX28" fmla="*/ 6299489 w 6459988"/>
              <a:gd name="connsiteY28" fmla="*/ 1784860 h 5753325"/>
              <a:gd name="connsiteX29" fmla="*/ 6267878 w 6459988"/>
              <a:gd name="connsiteY29" fmla="*/ 1858572 h 5753325"/>
              <a:gd name="connsiteX30" fmla="*/ 6251146 w 6459988"/>
              <a:gd name="connsiteY30" fmla="*/ 1926167 h 5753325"/>
              <a:gd name="connsiteX31" fmla="*/ 6210686 w 6459988"/>
              <a:gd name="connsiteY31" fmla="*/ 2014834 h 5753325"/>
              <a:gd name="connsiteX32" fmla="*/ 6106652 w 6459988"/>
              <a:gd name="connsiteY32" fmla="*/ 2150572 h 5753325"/>
              <a:gd name="connsiteX33" fmla="*/ 6097813 w 6459988"/>
              <a:gd name="connsiteY33" fmla="*/ 2172208 h 5753325"/>
              <a:gd name="connsiteX34" fmla="*/ 6095990 w 6459988"/>
              <a:gd name="connsiteY34" fmla="*/ 2181185 h 5753325"/>
              <a:gd name="connsiteX35" fmla="*/ 6090126 w 6459988"/>
              <a:gd name="connsiteY35" fmla="*/ 2192533 h 5753325"/>
              <a:gd name="connsiteX36" fmla="*/ 6089503 w 6459988"/>
              <a:gd name="connsiteY36" fmla="*/ 2192543 h 5753325"/>
              <a:gd name="connsiteX37" fmla="*/ 6084946 w 6459988"/>
              <a:gd name="connsiteY37" fmla="*/ 2203694 h 5753325"/>
              <a:gd name="connsiteX38" fmla="*/ 5987861 w 6459988"/>
              <a:gd name="connsiteY38" fmla="*/ 2304868 h 5753325"/>
              <a:gd name="connsiteX39" fmla="*/ 5973439 w 6459988"/>
              <a:gd name="connsiteY39" fmla="*/ 2385635 h 5753325"/>
              <a:gd name="connsiteX40" fmla="*/ 5916727 w 6459988"/>
              <a:gd name="connsiteY40" fmla="*/ 2458777 h 5753325"/>
              <a:gd name="connsiteX41" fmla="*/ 5856524 w 6459988"/>
              <a:gd name="connsiteY41" fmla="*/ 2583281 h 5753325"/>
              <a:gd name="connsiteX42" fmla="*/ 5838091 w 6459988"/>
              <a:gd name="connsiteY42" fmla="*/ 2753474 h 5753325"/>
              <a:gd name="connsiteX43" fmla="*/ 5777471 w 6459988"/>
              <a:gd name="connsiteY43" fmla="*/ 2901570 h 5753325"/>
              <a:gd name="connsiteX44" fmla="*/ 5723992 w 6459988"/>
              <a:gd name="connsiteY44" fmla="*/ 2998752 h 5753325"/>
              <a:gd name="connsiteX45" fmla="*/ 5557886 w 6459988"/>
              <a:gd name="connsiteY45" fmla="*/ 3329735 h 5753325"/>
              <a:gd name="connsiteX46" fmla="*/ 5471501 w 6459988"/>
              <a:gd name="connsiteY46" fmla="*/ 3462221 h 5753325"/>
              <a:gd name="connsiteX47" fmla="*/ 5465154 w 6459988"/>
              <a:gd name="connsiteY47" fmla="*/ 3541065 h 5753325"/>
              <a:gd name="connsiteX48" fmla="*/ 5437889 w 6459988"/>
              <a:gd name="connsiteY48" fmla="*/ 3559927 h 5753325"/>
              <a:gd name="connsiteX49" fmla="*/ 5432770 w 6459988"/>
              <a:gd name="connsiteY49" fmla="*/ 3562948 h 5753325"/>
              <a:gd name="connsiteX50" fmla="*/ 5406795 w 6459988"/>
              <a:gd name="connsiteY50" fmla="*/ 3578594 h 5753325"/>
              <a:gd name="connsiteX51" fmla="*/ 5381495 w 6459988"/>
              <a:gd name="connsiteY51" fmla="*/ 3599883 h 5753325"/>
              <a:gd name="connsiteX52" fmla="*/ 5363689 w 6459988"/>
              <a:gd name="connsiteY52" fmla="*/ 3633299 h 5753325"/>
              <a:gd name="connsiteX53" fmla="*/ 5291870 w 6459988"/>
              <a:gd name="connsiteY53" fmla="*/ 3799039 h 5753325"/>
              <a:gd name="connsiteX54" fmla="*/ 5241600 w 6459988"/>
              <a:gd name="connsiteY54" fmla="*/ 3894238 h 5753325"/>
              <a:gd name="connsiteX55" fmla="*/ 5211041 w 6459988"/>
              <a:gd name="connsiteY55" fmla="*/ 3924184 h 5753325"/>
              <a:gd name="connsiteX56" fmla="*/ 5176073 w 6459988"/>
              <a:gd name="connsiteY56" fmla="*/ 3970179 h 5753325"/>
              <a:gd name="connsiteX57" fmla="*/ 5172826 w 6459988"/>
              <a:gd name="connsiteY57" fmla="*/ 3991773 h 5753325"/>
              <a:gd name="connsiteX58" fmla="*/ 5157053 w 6459988"/>
              <a:gd name="connsiteY58" fmla="*/ 3997708 h 5753325"/>
              <a:gd name="connsiteX59" fmla="*/ 5127922 w 6459988"/>
              <a:gd name="connsiteY59" fmla="*/ 4022660 h 5753325"/>
              <a:gd name="connsiteX60" fmla="*/ 5020872 w 6459988"/>
              <a:gd name="connsiteY60" fmla="*/ 4075951 h 5753325"/>
              <a:gd name="connsiteX61" fmla="*/ 4991410 w 6459988"/>
              <a:gd name="connsiteY61" fmla="*/ 4087598 h 5753325"/>
              <a:gd name="connsiteX62" fmla="*/ 4930112 w 6459988"/>
              <a:gd name="connsiteY62" fmla="*/ 4138459 h 5753325"/>
              <a:gd name="connsiteX63" fmla="*/ 4834224 w 6459988"/>
              <a:gd name="connsiteY63" fmla="*/ 4231643 h 5753325"/>
              <a:gd name="connsiteX64" fmla="*/ 4812599 w 6459988"/>
              <a:gd name="connsiteY64" fmla="*/ 4249449 h 5753325"/>
              <a:gd name="connsiteX65" fmla="*/ 4789188 w 6459988"/>
              <a:gd name="connsiteY65" fmla="*/ 4256678 h 5753325"/>
              <a:gd name="connsiteX66" fmla="*/ 4779554 w 6459988"/>
              <a:gd name="connsiteY66" fmla="*/ 4251313 h 5753325"/>
              <a:gd name="connsiteX67" fmla="*/ 4766885 w 6459988"/>
              <a:gd name="connsiteY67" fmla="*/ 4259812 h 5753325"/>
              <a:gd name="connsiteX68" fmla="*/ 4762510 w 6459988"/>
              <a:gd name="connsiteY68" fmla="*/ 4260383 h 5753325"/>
              <a:gd name="connsiteX69" fmla="*/ 4738416 w 6459988"/>
              <a:gd name="connsiteY69" fmla="*/ 4265355 h 5753325"/>
              <a:gd name="connsiteX70" fmla="*/ 4712007 w 6459988"/>
              <a:gd name="connsiteY70" fmla="*/ 4317892 h 5753325"/>
              <a:gd name="connsiteX71" fmla="*/ 4658930 w 6459988"/>
              <a:gd name="connsiteY71" fmla="*/ 4348041 h 5753325"/>
              <a:gd name="connsiteX72" fmla="*/ 4443526 w 6459988"/>
              <a:gd name="connsiteY72" fmla="*/ 4507851 h 5753325"/>
              <a:gd name="connsiteX73" fmla="*/ 4289766 w 6459988"/>
              <a:gd name="connsiteY73" fmla="*/ 4711450 h 5753325"/>
              <a:gd name="connsiteX74" fmla="*/ 4150870 w 6459988"/>
              <a:gd name="connsiteY74" fmla="*/ 4818480 h 5753325"/>
              <a:gd name="connsiteX75" fmla="*/ 4006639 w 6459988"/>
              <a:gd name="connsiteY75" fmla="*/ 4933815 h 5753325"/>
              <a:gd name="connsiteX76" fmla="*/ 3298210 w 6459988"/>
              <a:gd name="connsiteY76" fmla="*/ 5070790 h 5753325"/>
              <a:gd name="connsiteX77" fmla="*/ 2947678 w 6459988"/>
              <a:gd name="connsiteY77" fmla="*/ 5117869 h 5753325"/>
              <a:gd name="connsiteX78" fmla="*/ 2822169 w 6459988"/>
              <a:gd name="connsiteY78" fmla="*/ 5129396 h 5753325"/>
              <a:gd name="connsiteX79" fmla="*/ 2538773 w 6459988"/>
              <a:gd name="connsiteY79" fmla="*/ 5313397 h 5753325"/>
              <a:gd name="connsiteX80" fmla="*/ 2014500 w 6459988"/>
              <a:gd name="connsiteY80" fmla="*/ 5519744 h 5753325"/>
              <a:gd name="connsiteX81" fmla="*/ 1934391 w 6459988"/>
              <a:gd name="connsiteY81" fmla="*/ 5591335 h 5753325"/>
              <a:gd name="connsiteX82" fmla="*/ 1892550 w 6459988"/>
              <a:gd name="connsiteY82" fmla="*/ 5649708 h 5753325"/>
              <a:gd name="connsiteX83" fmla="*/ 1854769 w 6459988"/>
              <a:gd name="connsiteY83" fmla="*/ 5647691 h 5753325"/>
              <a:gd name="connsiteX84" fmla="*/ 1809461 w 6459988"/>
              <a:gd name="connsiteY84" fmla="*/ 5648628 h 5753325"/>
              <a:gd name="connsiteX85" fmla="*/ 1745150 w 6459988"/>
              <a:gd name="connsiteY85" fmla="*/ 5693879 h 5753325"/>
              <a:gd name="connsiteX86" fmla="*/ 1713375 w 6459988"/>
              <a:gd name="connsiteY86" fmla="*/ 5684672 h 5753325"/>
              <a:gd name="connsiteX87" fmla="*/ 1707808 w 6459988"/>
              <a:gd name="connsiteY87" fmla="*/ 5682611 h 5753325"/>
              <a:gd name="connsiteX88" fmla="*/ 1679313 w 6459988"/>
              <a:gd name="connsiteY88" fmla="*/ 5672360 h 5753325"/>
              <a:gd name="connsiteX89" fmla="*/ 1646933 w 6459988"/>
              <a:gd name="connsiteY89" fmla="*/ 5666227 h 5753325"/>
              <a:gd name="connsiteX90" fmla="*/ 1610055 w 6459988"/>
              <a:gd name="connsiteY90" fmla="*/ 5673643 h 5753325"/>
              <a:gd name="connsiteX91" fmla="*/ 1437641 w 6459988"/>
              <a:gd name="connsiteY91" fmla="*/ 5723266 h 5753325"/>
              <a:gd name="connsiteX92" fmla="*/ 1332869 w 6459988"/>
              <a:gd name="connsiteY92" fmla="*/ 5744752 h 5753325"/>
              <a:gd name="connsiteX93" fmla="*/ 1290525 w 6459988"/>
              <a:gd name="connsiteY93" fmla="*/ 5740036 h 5753325"/>
              <a:gd name="connsiteX94" fmla="*/ 1233107 w 6459988"/>
              <a:gd name="connsiteY94" fmla="*/ 5742106 h 5753325"/>
              <a:gd name="connsiteX95" fmla="*/ 1214532 w 6459988"/>
              <a:gd name="connsiteY95" fmla="*/ 5753325 h 5753325"/>
              <a:gd name="connsiteX96" fmla="*/ 1199955 w 6459988"/>
              <a:gd name="connsiteY96" fmla="*/ 5744831 h 5753325"/>
              <a:gd name="connsiteX97" fmla="*/ 1162337 w 6459988"/>
              <a:gd name="connsiteY97" fmla="*/ 5738048 h 5753325"/>
              <a:gd name="connsiteX98" fmla="*/ 1053457 w 6459988"/>
              <a:gd name="connsiteY98" fmla="*/ 5688676 h 5753325"/>
              <a:gd name="connsiteX99" fmla="*/ 1025798 w 6459988"/>
              <a:gd name="connsiteY99" fmla="*/ 5673166 h 5753325"/>
              <a:gd name="connsiteX100" fmla="*/ 947900 w 6459988"/>
              <a:gd name="connsiteY100" fmla="*/ 5657848 h 5753325"/>
              <a:gd name="connsiteX101" fmla="*/ 815627 w 6459988"/>
              <a:gd name="connsiteY101" fmla="*/ 5642557 h 5753325"/>
              <a:gd name="connsiteX102" fmla="*/ 788251 w 6459988"/>
              <a:gd name="connsiteY102" fmla="*/ 5637065 h 5753325"/>
              <a:gd name="connsiteX103" fmla="*/ 767822 w 6459988"/>
              <a:gd name="connsiteY103" fmla="*/ 5623450 h 5753325"/>
              <a:gd name="connsiteX104" fmla="*/ 765791 w 6459988"/>
              <a:gd name="connsiteY104" fmla="*/ 5612539 h 5753325"/>
              <a:gd name="connsiteX105" fmla="*/ 751230 w 6459988"/>
              <a:gd name="connsiteY105" fmla="*/ 5608092 h 5753325"/>
              <a:gd name="connsiteX106" fmla="*/ 748008 w 6459988"/>
              <a:gd name="connsiteY106" fmla="*/ 5605052 h 5753325"/>
              <a:gd name="connsiteX107" fmla="*/ 728871 w 6459988"/>
              <a:gd name="connsiteY107" fmla="*/ 5589469 h 5753325"/>
              <a:gd name="connsiteX108" fmla="*/ 671898 w 6459988"/>
              <a:gd name="connsiteY108" fmla="*/ 5602363 h 5753325"/>
              <a:gd name="connsiteX109" fmla="*/ 615065 w 6459988"/>
              <a:gd name="connsiteY109" fmla="*/ 5580257 h 5753325"/>
              <a:gd name="connsiteX110" fmla="*/ 355785 w 6459988"/>
              <a:gd name="connsiteY110" fmla="*/ 5514383 h 5753325"/>
              <a:gd name="connsiteX111" fmla="*/ 102269 w 6459988"/>
              <a:gd name="connsiteY111" fmla="*/ 5524347 h 5753325"/>
              <a:gd name="connsiteX112" fmla="*/ 13160 w 6459988"/>
              <a:gd name="connsiteY112" fmla="*/ 5514159 h 5753325"/>
              <a:gd name="connsiteX113" fmla="*/ 0 w 6459988"/>
              <a:gd name="connsiteY113" fmla="*/ 5511735 h 5753325"/>
              <a:gd name="connsiteX114" fmla="*/ 0 w 6459988"/>
              <a:gd name="connsiteY114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453989 w 6459988"/>
              <a:gd name="connsiteY9" fmla="*/ 711876 h 5753325"/>
              <a:gd name="connsiteX10" fmla="*/ 6344988 w 6459988"/>
              <a:gd name="connsiteY10" fmla="*/ 697330 h 5753325"/>
              <a:gd name="connsiteX11" fmla="*/ 6447445 w 6459988"/>
              <a:gd name="connsiteY11" fmla="*/ 780003 h 5753325"/>
              <a:gd name="connsiteX12" fmla="*/ 6426552 w 6459988"/>
              <a:gd name="connsiteY12" fmla="*/ 845805 h 5753325"/>
              <a:gd name="connsiteX13" fmla="*/ 6434072 w 6459988"/>
              <a:gd name="connsiteY13" fmla="*/ 910733 h 5753325"/>
              <a:gd name="connsiteX14" fmla="*/ 6432570 w 6459988"/>
              <a:gd name="connsiteY14" fmla="*/ 983394 h 5753325"/>
              <a:gd name="connsiteX15" fmla="*/ 6431878 w 6459988"/>
              <a:gd name="connsiteY15" fmla="*/ 1026728 h 5753325"/>
              <a:gd name="connsiteX16" fmla="*/ 6414269 w 6459988"/>
              <a:gd name="connsiteY16" fmla="*/ 1151111 h 5753325"/>
              <a:gd name="connsiteX17" fmla="*/ 6371722 w 6459988"/>
              <a:gd name="connsiteY17" fmla="*/ 1318080 h 5753325"/>
              <a:gd name="connsiteX18" fmla="*/ 6356023 w 6459988"/>
              <a:gd name="connsiteY18" fmla="*/ 1356227 h 5753325"/>
              <a:gd name="connsiteX19" fmla="*/ 6356157 w 6459988"/>
              <a:gd name="connsiteY19" fmla="*/ 1361967 h 5753325"/>
              <a:gd name="connsiteX20" fmla="*/ 6350613 w 6459988"/>
              <a:gd name="connsiteY20" fmla="*/ 1393569 h 5753325"/>
              <a:gd name="connsiteX21" fmla="*/ 6357062 w 6459988"/>
              <a:gd name="connsiteY21" fmla="*/ 1444071 h 5753325"/>
              <a:gd name="connsiteX22" fmla="*/ 6364832 w 6459988"/>
              <a:gd name="connsiteY22" fmla="*/ 1478763 h 5753325"/>
              <a:gd name="connsiteX23" fmla="*/ 6369745 w 6459988"/>
              <a:gd name="connsiteY23" fmla="*/ 1495680 h 5753325"/>
              <a:gd name="connsiteX24" fmla="*/ 6370898 w 6459988"/>
              <a:gd name="connsiteY24" fmla="*/ 1513331 h 5753325"/>
              <a:gd name="connsiteX25" fmla="*/ 6368801 w 6459988"/>
              <a:gd name="connsiteY25" fmla="*/ 1527414 h 5753325"/>
              <a:gd name="connsiteX26" fmla="*/ 6359177 w 6459988"/>
              <a:gd name="connsiteY26" fmla="*/ 1639513 h 5753325"/>
              <a:gd name="connsiteX27" fmla="*/ 6299489 w 6459988"/>
              <a:gd name="connsiteY27" fmla="*/ 1784860 h 5753325"/>
              <a:gd name="connsiteX28" fmla="*/ 6267878 w 6459988"/>
              <a:gd name="connsiteY28" fmla="*/ 1858572 h 5753325"/>
              <a:gd name="connsiteX29" fmla="*/ 6251146 w 6459988"/>
              <a:gd name="connsiteY29" fmla="*/ 1926167 h 5753325"/>
              <a:gd name="connsiteX30" fmla="*/ 6210686 w 6459988"/>
              <a:gd name="connsiteY30" fmla="*/ 2014834 h 5753325"/>
              <a:gd name="connsiteX31" fmla="*/ 6106652 w 6459988"/>
              <a:gd name="connsiteY31" fmla="*/ 2150572 h 5753325"/>
              <a:gd name="connsiteX32" fmla="*/ 6097813 w 6459988"/>
              <a:gd name="connsiteY32" fmla="*/ 2172208 h 5753325"/>
              <a:gd name="connsiteX33" fmla="*/ 6095990 w 6459988"/>
              <a:gd name="connsiteY33" fmla="*/ 2181185 h 5753325"/>
              <a:gd name="connsiteX34" fmla="*/ 6090126 w 6459988"/>
              <a:gd name="connsiteY34" fmla="*/ 2192533 h 5753325"/>
              <a:gd name="connsiteX35" fmla="*/ 6089503 w 6459988"/>
              <a:gd name="connsiteY35" fmla="*/ 2192543 h 5753325"/>
              <a:gd name="connsiteX36" fmla="*/ 6084946 w 6459988"/>
              <a:gd name="connsiteY36" fmla="*/ 2203694 h 5753325"/>
              <a:gd name="connsiteX37" fmla="*/ 5987861 w 6459988"/>
              <a:gd name="connsiteY37" fmla="*/ 2304868 h 5753325"/>
              <a:gd name="connsiteX38" fmla="*/ 5973439 w 6459988"/>
              <a:gd name="connsiteY38" fmla="*/ 2385635 h 5753325"/>
              <a:gd name="connsiteX39" fmla="*/ 5916727 w 6459988"/>
              <a:gd name="connsiteY39" fmla="*/ 2458777 h 5753325"/>
              <a:gd name="connsiteX40" fmla="*/ 5856524 w 6459988"/>
              <a:gd name="connsiteY40" fmla="*/ 2583281 h 5753325"/>
              <a:gd name="connsiteX41" fmla="*/ 5838091 w 6459988"/>
              <a:gd name="connsiteY41" fmla="*/ 2753474 h 5753325"/>
              <a:gd name="connsiteX42" fmla="*/ 5777471 w 6459988"/>
              <a:gd name="connsiteY42" fmla="*/ 2901570 h 5753325"/>
              <a:gd name="connsiteX43" fmla="*/ 5723992 w 6459988"/>
              <a:gd name="connsiteY43" fmla="*/ 2998752 h 5753325"/>
              <a:gd name="connsiteX44" fmla="*/ 5557886 w 6459988"/>
              <a:gd name="connsiteY44" fmla="*/ 3329735 h 5753325"/>
              <a:gd name="connsiteX45" fmla="*/ 5471501 w 6459988"/>
              <a:gd name="connsiteY45" fmla="*/ 3462221 h 5753325"/>
              <a:gd name="connsiteX46" fmla="*/ 5465154 w 6459988"/>
              <a:gd name="connsiteY46" fmla="*/ 3541065 h 5753325"/>
              <a:gd name="connsiteX47" fmla="*/ 5437889 w 6459988"/>
              <a:gd name="connsiteY47" fmla="*/ 3559927 h 5753325"/>
              <a:gd name="connsiteX48" fmla="*/ 5432770 w 6459988"/>
              <a:gd name="connsiteY48" fmla="*/ 3562948 h 5753325"/>
              <a:gd name="connsiteX49" fmla="*/ 5406795 w 6459988"/>
              <a:gd name="connsiteY49" fmla="*/ 3578594 h 5753325"/>
              <a:gd name="connsiteX50" fmla="*/ 5381495 w 6459988"/>
              <a:gd name="connsiteY50" fmla="*/ 3599883 h 5753325"/>
              <a:gd name="connsiteX51" fmla="*/ 5363689 w 6459988"/>
              <a:gd name="connsiteY51" fmla="*/ 3633299 h 5753325"/>
              <a:gd name="connsiteX52" fmla="*/ 5291870 w 6459988"/>
              <a:gd name="connsiteY52" fmla="*/ 3799039 h 5753325"/>
              <a:gd name="connsiteX53" fmla="*/ 5241600 w 6459988"/>
              <a:gd name="connsiteY53" fmla="*/ 3894238 h 5753325"/>
              <a:gd name="connsiteX54" fmla="*/ 5211041 w 6459988"/>
              <a:gd name="connsiteY54" fmla="*/ 3924184 h 5753325"/>
              <a:gd name="connsiteX55" fmla="*/ 5176073 w 6459988"/>
              <a:gd name="connsiteY55" fmla="*/ 3970179 h 5753325"/>
              <a:gd name="connsiteX56" fmla="*/ 5172826 w 6459988"/>
              <a:gd name="connsiteY56" fmla="*/ 3991773 h 5753325"/>
              <a:gd name="connsiteX57" fmla="*/ 5157053 w 6459988"/>
              <a:gd name="connsiteY57" fmla="*/ 3997708 h 5753325"/>
              <a:gd name="connsiteX58" fmla="*/ 5127922 w 6459988"/>
              <a:gd name="connsiteY58" fmla="*/ 4022660 h 5753325"/>
              <a:gd name="connsiteX59" fmla="*/ 5020872 w 6459988"/>
              <a:gd name="connsiteY59" fmla="*/ 4075951 h 5753325"/>
              <a:gd name="connsiteX60" fmla="*/ 4991410 w 6459988"/>
              <a:gd name="connsiteY60" fmla="*/ 4087598 h 5753325"/>
              <a:gd name="connsiteX61" fmla="*/ 4930112 w 6459988"/>
              <a:gd name="connsiteY61" fmla="*/ 4138459 h 5753325"/>
              <a:gd name="connsiteX62" fmla="*/ 4834224 w 6459988"/>
              <a:gd name="connsiteY62" fmla="*/ 4231643 h 5753325"/>
              <a:gd name="connsiteX63" fmla="*/ 4812599 w 6459988"/>
              <a:gd name="connsiteY63" fmla="*/ 4249449 h 5753325"/>
              <a:gd name="connsiteX64" fmla="*/ 4789188 w 6459988"/>
              <a:gd name="connsiteY64" fmla="*/ 4256678 h 5753325"/>
              <a:gd name="connsiteX65" fmla="*/ 4779554 w 6459988"/>
              <a:gd name="connsiteY65" fmla="*/ 4251313 h 5753325"/>
              <a:gd name="connsiteX66" fmla="*/ 4766885 w 6459988"/>
              <a:gd name="connsiteY66" fmla="*/ 4259812 h 5753325"/>
              <a:gd name="connsiteX67" fmla="*/ 4762510 w 6459988"/>
              <a:gd name="connsiteY67" fmla="*/ 4260383 h 5753325"/>
              <a:gd name="connsiteX68" fmla="*/ 4738416 w 6459988"/>
              <a:gd name="connsiteY68" fmla="*/ 4265355 h 5753325"/>
              <a:gd name="connsiteX69" fmla="*/ 4712007 w 6459988"/>
              <a:gd name="connsiteY69" fmla="*/ 4317892 h 5753325"/>
              <a:gd name="connsiteX70" fmla="*/ 4658930 w 6459988"/>
              <a:gd name="connsiteY70" fmla="*/ 4348041 h 5753325"/>
              <a:gd name="connsiteX71" fmla="*/ 4443526 w 6459988"/>
              <a:gd name="connsiteY71" fmla="*/ 4507851 h 5753325"/>
              <a:gd name="connsiteX72" fmla="*/ 4289766 w 6459988"/>
              <a:gd name="connsiteY72" fmla="*/ 4711450 h 5753325"/>
              <a:gd name="connsiteX73" fmla="*/ 4150870 w 6459988"/>
              <a:gd name="connsiteY73" fmla="*/ 4818480 h 5753325"/>
              <a:gd name="connsiteX74" fmla="*/ 4006639 w 6459988"/>
              <a:gd name="connsiteY74" fmla="*/ 4933815 h 5753325"/>
              <a:gd name="connsiteX75" fmla="*/ 3298210 w 6459988"/>
              <a:gd name="connsiteY75" fmla="*/ 5070790 h 5753325"/>
              <a:gd name="connsiteX76" fmla="*/ 2947678 w 6459988"/>
              <a:gd name="connsiteY76" fmla="*/ 5117869 h 5753325"/>
              <a:gd name="connsiteX77" fmla="*/ 2822169 w 6459988"/>
              <a:gd name="connsiteY77" fmla="*/ 5129396 h 5753325"/>
              <a:gd name="connsiteX78" fmla="*/ 2538773 w 6459988"/>
              <a:gd name="connsiteY78" fmla="*/ 5313397 h 5753325"/>
              <a:gd name="connsiteX79" fmla="*/ 2014500 w 6459988"/>
              <a:gd name="connsiteY79" fmla="*/ 5519744 h 5753325"/>
              <a:gd name="connsiteX80" fmla="*/ 1934391 w 6459988"/>
              <a:gd name="connsiteY80" fmla="*/ 5591335 h 5753325"/>
              <a:gd name="connsiteX81" fmla="*/ 1892550 w 6459988"/>
              <a:gd name="connsiteY81" fmla="*/ 5649708 h 5753325"/>
              <a:gd name="connsiteX82" fmla="*/ 1854769 w 6459988"/>
              <a:gd name="connsiteY82" fmla="*/ 5647691 h 5753325"/>
              <a:gd name="connsiteX83" fmla="*/ 1809461 w 6459988"/>
              <a:gd name="connsiteY83" fmla="*/ 5648628 h 5753325"/>
              <a:gd name="connsiteX84" fmla="*/ 1745150 w 6459988"/>
              <a:gd name="connsiteY84" fmla="*/ 5693879 h 5753325"/>
              <a:gd name="connsiteX85" fmla="*/ 1713375 w 6459988"/>
              <a:gd name="connsiteY85" fmla="*/ 5684672 h 5753325"/>
              <a:gd name="connsiteX86" fmla="*/ 1707808 w 6459988"/>
              <a:gd name="connsiteY86" fmla="*/ 5682611 h 5753325"/>
              <a:gd name="connsiteX87" fmla="*/ 1679313 w 6459988"/>
              <a:gd name="connsiteY87" fmla="*/ 5672360 h 5753325"/>
              <a:gd name="connsiteX88" fmla="*/ 1646933 w 6459988"/>
              <a:gd name="connsiteY88" fmla="*/ 5666227 h 5753325"/>
              <a:gd name="connsiteX89" fmla="*/ 1610055 w 6459988"/>
              <a:gd name="connsiteY89" fmla="*/ 5673643 h 5753325"/>
              <a:gd name="connsiteX90" fmla="*/ 1437641 w 6459988"/>
              <a:gd name="connsiteY90" fmla="*/ 5723266 h 5753325"/>
              <a:gd name="connsiteX91" fmla="*/ 1332869 w 6459988"/>
              <a:gd name="connsiteY91" fmla="*/ 5744752 h 5753325"/>
              <a:gd name="connsiteX92" fmla="*/ 1290525 w 6459988"/>
              <a:gd name="connsiteY92" fmla="*/ 5740036 h 5753325"/>
              <a:gd name="connsiteX93" fmla="*/ 1233107 w 6459988"/>
              <a:gd name="connsiteY93" fmla="*/ 5742106 h 5753325"/>
              <a:gd name="connsiteX94" fmla="*/ 1214532 w 6459988"/>
              <a:gd name="connsiteY94" fmla="*/ 5753325 h 5753325"/>
              <a:gd name="connsiteX95" fmla="*/ 1199955 w 6459988"/>
              <a:gd name="connsiteY95" fmla="*/ 5744831 h 5753325"/>
              <a:gd name="connsiteX96" fmla="*/ 1162337 w 6459988"/>
              <a:gd name="connsiteY96" fmla="*/ 5738048 h 5753325"/>
              <a:gd name="connsiteX97" fmla="*/ 1053457 w 6459988"/>
              <a:gd name="connsiteY97" fmla="*/ 5688676 h 5753325"/>
              <a:gd name="connsiteX98" fmla="*/ 1025798 w 6459988"/>
              <a:gd name="connsiteY98" fmla="*/ 5673166 h 5753325"/>
              <a:gd name="connsiteX99" fmla="*/ 947900 w 6459988"/>
              <a:gd name="connsiteY99" fmla="*/ 5657848 h 5753325"/>
              <a:gd name="connsiteX100" fmla="*/ 815627 w 6459988"/>
              <a:gd name="connsiteY100" fmla="*/ 5642557 h 5753325"/>
              <a:gd name="connsiteX101" fmla="*/ 788251 w 6459988"/>
              <a:gd name="connsiteY101" fmla="*/ 5637065 h 5753325"/>
              <a:gd name="connsiteX102" fmla="*/ 767822 w 6459988"/>
              <a:gd name="connsiteY102" fmla="*/ 5623450 h 5753325"/>
              <a:gd name="connsiteX103" fmla="*/ 765791 w 6459988"/>
              <a:gd name="connsiteY103" fmla="*/ 5612539 h 5753325"/>
              <a:gd name="connsiteX104" fmla="*/ 751230 w 6459988"/>
              <a:gd name="connsiteY104" fmla="*/ 5608092 h 5753325"/>
              <a:gd name="connsiteX105" fmla="*/ 748008 w 6459988"/>
              <a:gd name="connsiteY105" fmla="*/ 5605052 h 5753325"/>
              <a:gd name="connsiteX106" fmla="*/ 728871 w 6459988"/>
              <a:gd name="connsiteY106" fmla="*/ 5589469 h 5753325"/>
              <a:gd name="connsiteX107" fmla="*/ 671898 w 6459988"/>
              <a:gd name="connsiteY107" fmla="*/ 5602363 h 5753325"/>
              <a:gd name="connsiteX108" fmla="*/ 615065 w 6459988"/>
              <a:gd name="connsiteY108" fmla="*/ 5580257 h 5753325"/>
              <a:gd name="connsiteX109" fmla="*/ 355785 w 6459988"/>
              <a:gd name="connsiteY109" fmla="*/ 5514383 h 5753325"/>
              <a:gd name="connsiteX110" fmla="*/ 102269 w 6459988"/>
              <a:gd name="connsiteY110" fmla="*/ 5524347 h 5753325"/>
              <a:gd name="connsiteX111" fmla="*/ 13160 w 6459988"/>
              <a:gd name="connsiteY111" fmla="*/ 5514159 h 5753325"/>
              <a:gd name="connsiteX112" fmla="*/ 0 w 6459988"/>
              <a:gd name="connsiteY112" fmla="*/ 5511735 h 5753325"/>
              <a:gd name="connsiteX113" fmla="*/ 0 w 6459988"/>
              <a:gd name="connsiteY113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344988 w 6459988"/>
              <a:gd name="connsiteY9" fmla="*/ 697330 h 5753325"/>
              <a:gd name="connsiteX10" fmla="*/ 6447445 w 6459988"/>
              <a:gd name="connsiteY10" fmla="*/ 780003 h 5753325"/>
              <a:gd name="connsiteX11" fmla="*/ 6426552 w 6459988"/>
              <a:gd name="connsiteY11" fmla="*/ 845805 h 5753325"/>
              <a:gd name="connsiteX12" fmla="*/ 6434072 w 6459988"/>
              <a:gd name="connsiteY12" fmla="*/ 910733 h 5753325"/>
              <a:gd name="connsiteX13" fmla="*/ 6432570 w 6459988"/>
              <a:gd name="connsiteY13" fmla="*/ 983394 h 5753325"/>
              <a:gd name="connsiteX14" fmla="*/ 6431878 w 6459988"/>
              <a:gd name="connsiteY14" fmla="*/ 1026728 h 5753325"/>
              <a:gd name="connsiteX15" fmla="*/ 6414269 w 6459988"/>
              <a:gd name="connsiteY15" fmla="*/ 1151111 h 5753325"/>
              <a:gd name="connsiteX16" fmla="*/ 6371722 w 6459988"/>
              <a:gd name="connsiteY16" fmla="*/ 1318080 h 5753325"/>
              <a:gd name="connsiteX17" fmla="*/ 6356023 w 6459988"/>
              <a:gd name="connsiteY17" fmla="*/ 1356227 h 5753325"/>
              <a:gd name="connsiteX18" fmla="*/ 6356157 w 6459988"/>
              <a:gd name="connsiteY18" fmla="*/ 1361967 h 5753325"/>
              <a:gd name="connsiteX19" fmla="*/ 6350613 w 6459988"/>
              <a:gd name="connsiteY19" fmla="*/ 1393569 h 5753325"/>
              <a:gd name="connsiteX20" fmla="*/ 6357062 w 6459988"/>
              <a:gd name="connsiteY20" fmla="*/ 1444071 h 5753325"/>
              <a:gd name="connsiteX21" fmla="*/ 6364832 w 6459988"/>
              <a:gd name="connsiteY21" fmla="*/ 1478763 h 5753325"/>
              <a:gd name="connsiteX22" fmla="*/ 6369745 w 6459988"/>
              <a:gd name="connsiteY22" fmla="*/ 1495680 h 5753325"/>
              <a:gd name="connsiteX23" fmla="*/ 6370898 w 6459988"/>
              <a:gd name="connsiteY23" fmla="*/ 1513331 h 5753325"/>
              <a:gd name="connsiteX24" fmla="*/ 6368801 w 6459988"/>
              <a:gd name="connsiteY24" fmla="*/ 1527414 h 5753325"/>
              <a:gd name="connsiteX25" fmla="*/ 6359177 w 6459988"/>
              <a:gd name="connsiteY25" fmla="*/ 1639513 h 5753325"/>
              <a:gd name="connsiteX26" fmla="*/ 6299489 w 6459988"/>
              <a:gd name="connsiteY26" fmla="*/ 1784860 h 5753325"/>
              <a:gd name="connsiteX27" fmla="*/ 6267878 w 6459988"/>
              <a:gd name="connsiteY27" fmla="*/ 1858572 h 5753325"/>
              <a:gd name="connsiteX28" fmla="*/ 6251146 w 6459988"/>
              <a:gd name="connsiteY28" fmla="*/ 1926167 h 5753325"/>
              <a:gd name="connsiteX29" fmla="*/ 6210686 w 6459988"/>
              <a:gd name="connsiteY29" fmla="*/ 2014834 h 5753325"/>
              <a:gd name="connsiteX30" fmla="*/ 6106652 w 6459988"/>
              <a:gd name="connsiteY30" fmla="*/ 2150572 h 5753325"/>
              <a:gd name="connsiteX31" fmla="*/ 6097813 w 6459988"/>
              <a:gd name="connsiteY31" fmla="*/ 2172208 h 5753325"/>
              <a:gd name="connsiteX32" fmla="*/ 6095990 w 6459988"/>
              <a:gd name="connsiteY32" fmla="*/ 2181185 h 5753325"/>
              <a:gd name="connsiteX33" fmla="*/ 6090126 w 6459988"/>
              <a:gd name="connsiteY33" fmla="*/ 2192533 h 5753325"/>
              <a:gd name="connsiteX34" fmla="*/ 6089503 w 6459988"/>
              <a:gd name="connsiteY34" fmla="*/ 2192543 h 5753325"/>
              <a:gd name="connsiteX35" fmla="*/ 6084946 w 6459988"/>
              <a:gd name="connsiteY35" fmla="*/ 2203694 h 5753325"/>
              <a:gd name="connsiteX36" fmla="*/ 5987861 w 6459988"/>
              <a:gd name="connsiteY36" fmla="*/ 2304868 h 5753325"/>
              <a:gd name="connsiteX37" fmla="*/ 5973439 w 6459988"/>
              <a:gd name="connsiteY37" fmla="*/ 2385635 h 5753325"/>
              <a:gd name="connsiteX38" fmla="*/ 5916727 w 6459988"/>
              <a:gd name="connsiteY38" fmla="*/ 2458777 h 5753325"/>
              <a:gd name="connsiteX39" fmla="*/ 5856524 w 6459988"/>
              <a:gd name="connsiteY39" fmla="*/ 2583281 h 5753325"/>
              <a:gd name="connsiteX40" fmla="*/ 5838091 w 6459988"/>
              <a:gd name="connsiteY40" fmla="*/ 2753474 h 5753325"/>
              <a:gd name="connsiteX41" fmla="*/ 5777471 w 6459988"/>
              <a:gd name="connsiteY41" fmla="*/ 2901570 h 5753325"/>
              <a:gd name="connsiteX42" fmla="*/ 5723992 w 6459988"/>
              <a:gd name="connsiteY42" fmla="*/ 2998752 h 5753325"/>
              <a:gd name="connsiteX43" fmla="*/ 5557886 w 6459988"/>
              <a:gd name="connsiteY43" fmla="*/ 3329735 h 5753325"/>
              <a:gd name="connsiteX44" fmla="*/ 5471501 w 6459988"/>
              <a:gd name="connsiteY44" fmla="*/ 3462221 h 5753325"/>
              <a:gd name="connsiteX45" fmla="*/ 5465154 w 6459988"/>
              <a:gd name="connsiteY45" fmla="*/ 3541065 h 5753325"/>
              <a:gd name="connsiteX46" fmla="*/ 5437889 w 6459988"/>
              <a:gd name="connsiteY46" fmla="*/ 3559927 h 5753325"/>
              <a:gd name="connsiteX47" fmla="*/ 5432770 w 6459988"/>
              <a:gd name="connsiteY47" fmla="*/ 3562948 h 5753325"/>
              <a:gd name="connsiteX48" fmla="*/ 5406795 w 6459988"/>
              <a:gd name="connsiteY48" fmla="*/ 3578594 h 5753325"/>
              <a:gd name="connsiteX49" fmla="*/ 5381495 w 6459988"/>
              <a:gd name="connsiteY49" fmla="*/ 3599883 h 5753325"/>
              <a:gd name="connsiteX50" fmla="*/ 5363689 w 6459988"/>
              <a:gd name="connsiteY50" fmla="*/ 3633299 h 5753325"/>
              <a:gd name="connsiteX51" fmla="*/ 5291870 w 6459988"/>
              <a:gd name="connsiteY51" fmla="*/ 3799039 h 5753325"/>
              <a:gd name="connsiteX52" fmla="*/ 5241600 w 6459988"/>
              <a:gd name="connsiteY52" fmla="*/ 3894238 h 5753325"/>
              <a:gd name="connsiteX53" fmla="*/ 5211041 w 6459988"/>
              <a:gd name="connsiteY53" fmla="*/ 3924184 h 5753325"/>
              <a:gd name="connsiteX54" fmla="*/ 5176073 w 6459988"/>
              <a:gd name="connsiteY54" fmla="*/ 3970179 h 5753325"/>
              <a:gd name="connsiteX55" fmla="*/ 5172826 w 6459988"/>
              <a:gd name="connsiteY55" fmla="*/ 3991773 h 5753325"/>
              <a:gd name="connsiteX56" fmla="*/ 5157053 w 6459988"/>
              <a:gd name="connsiteY56" fmla="*/ 3997708 h 5753325"/>
              <a:gd name="connsiteX57" fmla="*/ 5127922 w 6459988"/>
              <a:gd name="connsiteY57" fmla="*/ 4022660 h 5753325"/>
              <a:gd name="connsiteX58" fmla="*/ 5020872 w 6459988"/>
              <a:gd name="connsiteY58" fmla="*/ 4075951 h 5753325"/>
              <a:gd name="connsiteX59" fmla="*/ 4991410 w 6459988"/>
              <a:gd name="connsiteY59" fmla="*/ 4087598 h 5753325"/>
              <a:gd name="connsiteX60" fmla="*/ 4930112 w 6459988"/>
              <a:gd name="connsiteY60" fmla="*/ 4138459 h 5753325"/>
              <a:gd name="connsiteX61" fmla="*/ 4834224 w 6459988"/>
              <a:gd name="connsiteY61" fmla="*/ 4231643 h 5753325"/>
              <a:gd name="connsiteX62" fmla="*/ 4812599 w 6459988"/>
              <a:gd name="connsiteY62" fmla="*/ 4249449 h 5753325"/>
              <a:gd name="connsiteX63" fmla="*/ 4789188 w 6459988"/>
              <a:gd name="connsiteY63" fmla="*/ 4256678 h 5753325"/>
              <a:gd name="connsiteX64" fmla="*/ 4779554 w 6459988"/>
              <a:gd name="connsiteY64" fmla="*/ 4251313 h 5753325"/>
              <a:gd name="connsiteX65" fmla="*/ 4766885 w 6459988"/>
              <a:gd name="connsiteY65" fmla="*/ 4259812 h 5753325"/>
              <a:gd name="connsiteX66" fmla="*/ 4762510 w 6459988"/>
              <a:gd name="connsiteY66" fmla="*/ 4260383 h 5753325"/>
              <a:gd name="connsiteX67" fmla="*/ 4738416 w 6459988"/>
              <a:gd name="connsiteY67" fmla="*/ 4265355 h 5753325"/>
              <a:gd name="connsiteX68" fmla="*/ 4712007 w 6459988"/>
              <a:gd name="connsiteY68" fmla="*/ 4317892 h 5753325"/>
              <a:gd name="connsiteX69" fmla="*/ 4658930 w 6459988"/>
              <a:gd name="connsiteY69" fmla="*/ 4348041 h 5753325"/>
              <a:gd name="connsiteX70" fmla="*/ 4443526 w 6459988"/>
              <a:gd name="connsiteY70" fmla="*/ 4507851 h 5753325"/>
              <a:gd name="connsiteX71" fmla="*/ 4289766 w 6459988"/>
              <a:gd name="connsiteY71" fmla="*/ 4711450 h 5753325"/>
              <a:gd name="connsiteX72" fmla="*/ 4150870 w 6459988"/>
              <a:gd name="connsiteY72" fmla="*/ 4818480 h 5753325"/>
              <a:gd name="connsiteX73" fmla="*/ 4006639 w 6459988"/>
              <a:gd name="connsiteY73" fmla="*/ 4933815 h 5753325"/>
              <a:gd name="connsiteX74" fmla="*/ 3298210 w 6459988"/>
              <a:gd name="connsiteY74" fmla="*/ 5070790 h 5753325"/>
              <a:gd name="connsiteX75" fmla="*/ 2947678 w 6459988"/>
              <a:gd name="connsiteY75" fmla="*/ 5117869 h 5753325"/>
              <a:gd name="connsiteX76" fmla="*/ 2822169 w 6459988"/>
              <a:gd name="connsiteY76" fmla="*/ 5129396 h 5753325"/>
              <a:gd name="connsiteX77" fmla="*/ 2538773 w 6459988"/>
              <a:gd name="connsiteY77" fmla="*/ 5313397 h 5753325"/>
              <a:gd name="connsiteX78" fmla="*/ 2014500 w 6459988"/>
              <a:gd name="connsiteY78" fmla="*/ 5519744 h 5753325"/>
              <a:gd name="connsiteX79" fmla="*/ 1934391 w 6459988"/>
              <a:gd name="connsiteY79" fmla="*/ 5591335 h 5753325"/>
              <a:gd name="connsiteX80" fmla="*/ 1892550 w 6459988"/>
              <a:gd name="connsiteY80" fmla="*/ 5649708 h 5753325"/>
              <a:gd name="connsiteX81" fmla="*/ 1854769 w 6459988"/>
              <a:gd name="connsiteY81" fmla="*/ 5647691 h 5753325"/>
              <a:gd name="connsiteX82" fmla="*/ 1809461 w 6459988"/>
              <a:gd name="connsiteY82" fmla="*/ 5648628 h 5753325"/>
              <a:gd name="connsiteX83" fmla="*/ 1745150 w 6459988"/>
              <a:gd name="connsiteY83" fmla="*/ 5693879 h 5753325"/>
              <a:gd name="connsiteX84" fmla="*/ 1713375 w 6459988"/>
              <a:gd name="connsiteY84" fmla="*/ 5684672 h 5753325"/>
              <a:gd name="connsiteX85" fmla="*/ 1707808 w 6459988"/>
              <a:gd name="connsiteY85" fmla="*/ 5682611 h 5753325"/>
              <a:gd name="connsiteX86" fmla="*/ 1679313 w 6459988"/>
              <a:gd name="connsiteY86" fmla="*/ 5672360 h 5753325"/>
              <a:gd name="connsiteX87" fmla="*/ 1646933 w 6459988"/>
              <a:gd name="connsiteY87" fmla="*/ 5666227 h 5753325"/>
              <a:gd name="connsiteX88" fmla="*/ 1610055 w 6459988"/>
              <a:gd name="connsiteY88" fmla="*/ 5673643 h 5753325"/>
              <a:gd name="connsiteX89" fmla="*/ 1437641 w 6459988"/>
              <a:gd name="connsiteY89" fmla="*/ 5723266 h 5753325"/>
              <a:gd name="connsiteX90" fmla="*/ 1332869 w 6459988"/>
              <a:gd name="connsiteY90" fmla="*/ 5744752 h 5753325"/>
              <a:gd name="connsiteX91" fmla="*/ 1290525 w 6459988"/>
              <a:gd name="connsiteY91" fmla="*/ 5740036 h 5753325"/>
              <a:gd name="connsiteX92" fmla="*/ 1233107 w 6459988"/>
              <a:gd name="connsiteY92" fmla="*/ 5742106 h 5753325"/>
              <a:gd name="connsiteX93" fmla="*/ 1214532 w 6459988"/>
              <a:gd name="connsiteY93" fmla="*/ 5753325 h 5753325"/>
              <a:gd name="connsiteX94" fmla="*/ 1199955 w 6459988"/>
              <a:gd name="connsiteY94" fmla="*/ 5744831 h 5753325"/>
              <a:gd name="connsiteX95" fmla="*/ 1162337 w 6459988"/>
              <a:gd name="connsiteY95" fmla="*/ 5738048 h 5753325"/>
              <a:gd name="connsiteX96" fmla="*/ 1053457 w 6459988"/>
              <a:gd name="connsiteY96" fmla="*/ 5688676 h 5753325"/>
              <a:gd name="connsiteX97" fmla="*/ 1025798 w 6459988"/>
              <a:gd name="connsiteY97" fmla="*/ 5673166 h 5753325"/>
              <a:gd name="connsiteX98" fmla="*/ 947900 w 6459988"/>
              <a:gd name="connsiteY98" fmla="*/ 5657848 h 5753325"/>
              <a:gd name="connsiteX99" fmla="*/ 815627 w 6459988"/>
              <a:gd name="connsiteY99" fmla="*/ 5642557 h 5753325"/>
              <a:gd name="connsiteX100" fmla="*/ 788251 w 6459988"/>
              <a:gd name="connsiteY100" fmla="*/ 5637065 h 5753325"/>
              <a:gd name="connsiteX101" fmla="*/ 767822 w 6459988"/>
              <a:gd name="connsiteY101" fmla="*/ 5623450 h 5753325"/>
              <a:gd name="connsiteX102" fmla="*/ 765791 w 6459988"/>
              <a:gd name="connsiteY102" fmla="*/ 5612539 h 5753325"/>
              <a:gd name="connsiteX103" fmla="*/ 751230 w 6459988"/>
              <a:gd name="connsiteY103" fmla="*/ 5608092 h 5753325"/>
              <a:gd name="connsiteX104" fmla="*/ 748008 w 6459988"/>
              <a:gd name="connsiteY104" fmla="*/ 5605052 h 5753325"/>
              <a:gd name="connsiteX105" fmla="*/ 728871 w 6459988"/>
              <a:gd name="connsiteY105" fmla="*/ 5589469 h 5753325"/>
              <a:gd name="connsiteX106" fmla="*/ 671898 w 6459988"/>
              <a:gd name="connsiteY106" fmla="*/ 5602363 h 5753325"/>
              <a:gd name="connsiteX107" fmla="*/ 615065 w 6459988"/>
              <a:gd name="connsiteY107" fmla="*/ 5580257 h 5753325"/>
              <a:gd name="connsiteX108" fmla="*/ 355785 w 6459988"/>
              <a:gd name="connsiteY108" fmla="*/ 5514383 h 5753325"/>
              <a:gd name="connsiteX109" fmla="*/ 102269 w 6459988"/>
              <a:gd name="connsiteY109" fmla="*/ 5524347 h 5753325"/>
              <a:gd name="connsiteX110" fmla="*/ 13160 w 6459988"/>
              <a:gd name="connsiteY110" fmla="*/ 5514159 h 5753325"/>
              <a:gd name="connsiteX111" fmla="*/ 0 w 6459988"/>
              <a:gd name="connsiteY111" fmla="*/ 5511735 h 5753325"/>
              <a:gd name="connsiteX112" fmla="*/ 0 w 6459988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75685 w 6447632"/>
              <a:gd name="connsiteY6" fmla="*/ 535865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447445 w 6447632"/>
              <a:gd name="connsiteY10" fmla="*/ 780003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75685 w 6447632"/>
              <a:gd name="connsiteY6" fmla="*/ 535865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362266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05877 w 6447632"/>
              <a:gd name="connsiteY14" fmla="*/ 1026728 h 5753325"/>
              <a:gd name="connsiteX15" fmla="*/ 6362266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05877 w 6447632"/>
              <a:gd name="connsiteY13" fmla="*/ 1026728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405877 w 6447632"/>
              <a:gd name="connsiteY13" fmla="*/ 1026728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20797 w 6447632"/>
              <a:gd name="connsiteY14" fmla="*/ 1146964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09888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20797 w 6447632"/>
              <a:gd name="connsiteY14" fmla="*/ 1146964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3456"/>
              <a:gd name="connsiteY0" fmla="*/ 0 h 5753325"/>
              <a:gd name="connsiteX1" fmla="*/ 6438980 w 6443456"/>
              <a:gd name="connsiteY1" fmla="*/ 0 h 5753325"/>
              <a:gd name="connsiteX2" fmla="*/ 6439047 w 6443456"/>
              <a:gd name="connsiteY2" fmla="*/ 147 h 5753325"/>
              <a:gd name="connsiteX3" fmla="*/ 6443456 w 6443456"/>
              <a:gd name="connsiteY3" fmla="*/ 130105 h 5753325"/>
              <a:gd name="connsiteX4" fmla="*/ 6422751 w 6443456"/>
              <a:gd name="connsiteY4" fmla="*/ 174163 h 5753325"/>
              <a:gd name="connsiteX5" fmla="*/ 6396598 w 6443456"/>
              <a:gd name="connsiteY5" fmla="*/ 274847 h 5753325"/>
              <a:gd name="connsiteX6" fmla="*/ 6337615 w 6443456"/>
              <a:gd name="connsiteY6" fmla="*/ 471794 h 5753325"/>
              <a:gd name="connsiteX7" fmla="*/ 6304423 w 6443456"/>
              <a:gd name="connsiteY7" fmla="*/ 582623 h 5753325"/>
              <a:gd name="connsiteX8" fmla="*/ 6303977 w 6443456"/>
              <a:gd name="connsiteY8" fmla="*/ 664291 h 5753325"/>
              <a:gd name="connsiteX9" fmla="*/ 6299372 w 6443456"/>
              <a:gd name="connsiteY9" fmla="*/ 697330 h 5753325"/>
              <a:gd name="connsiteX10" fmla="*/ 6309888 w 6443456"/>
              <a:gd name="connsiteY10" fmla="*/ 754001 h 5753325"/>
              <a:gd name="connsiteX11" fmla="*/ 6339879 w 6443456"/>
              <a:gd name="connsiteY11" fmla="*/ 811136 h 5753325"/>
              <a:gd name="connsiteX12" fmla="*/ 6330065 w 6443456"/>
              <a:gd name="connsiteY12" fmla="*/ 893399 h 5753325"/>
              <a:gd name="connsiteX13" fmla="*/ 6328618 w 6443456"/>
              <a:gd name="connsiteY13" fmla="*/ 1009766 h 5753325"/>
              <a:gd name="connsiteX14" fmla="*/ 6320797 w 6443456"/>
              <a:gd name="connsiteY14" fmla="*/ 1146964 h 5753325"/>
              <a:gd name="connsiteX15" fmla="*/ 6334400 w 6443456"/>
              <a:gd name="connsiteY15" fmla="*/ 1280757 h 5753325"/>
              <a:gd name="connsiteX16" fmla="*/ 6356023 w 6443456"/>
              <a:gd name="connsiteY16" fmla="*/ 1356227 h 5753325"/>
              <a:gd name="connsiteX17" fmla="*/ 6356157 w 6443456"/>
              <a:gd name="connsiteY17" fmla="*/ 1361967 h 5753325"/>
              <a:gd name="connsiteX18" fmla="*/ 6350613 w 6443456"/>
              <a:gd name="connsiteY18" fmla="*/ 1393569 h 5753325"/>
              <a:gd name="connsiteX19" fmla="*/ 6357062 w 6443456"/>
              <a:gd name="connsiteY19" fmla="*/ 1444071 h 5753325"/>
              <a:gd name="connsiteX20" fmla="*/ 6364832 w 6443456"/>
              <a:gd name="connsiteY20" fmla="*/ 1478763 h 5753325"/>
              <a:gd name="connsiteX21" fmla="*/ 6369745 w 6443456"/>
              <a:gd name="connsiteY21" fmla="*/ 1495680 h 5753325"/>
              <a:gd name="connsiteX22" fmla="*/ 6370898 w 6443456"/>
              <a:gd name="connsiteY22" fmla="*/ 1513331 h 5753325"/>
              <a:gd name="connsiteX23" fmla="*/ 6339773 w 6443456"/>
              <a:gd name="connsiteY23" fmla="*/ 1527414 h 5753325"/>
              <a:gd name="connsiteX24" fmla="*/ 6321854 w 6443456"/>
              <a:gd name="connsiteY24" fmla="*/ 1635366 h 5753325"/>
              <a:gd name="connsiteX25" fmla="*/ 6299489 w 6443456"/>
              <a:gd name="connsiteY25" fmla="*/ 1784860 h 5753325"/>
              <a:gd name="connsiteX26" fmla="*/ 6267878 w 6443456"/>
              <a:gd name="connsiteY26" fmla="*/ 1858572 h 5753325"/>
              <a:gd name="connsiteX27" fmla="*/ 6251146 w 6443456"/>
              <a:gd name="connsiteY27" fmla="*/ 1926167 h 5753325"/>
              <a:gd name="connsiteX28" fmla="*/ 6210686 w 6443456"/>
              <a:gd name="connsiteY28" fmla="*/ 2014834 h 5753325"/>
              <a:gd name="connsiteX29" fmla="*/ 6106652 w 6443456"/>
              <a:gd name="connsiteY29" fmla="*/ 2150572 h 5753325"/>
              <a:gd name="connsiteX30" fmla="*/ 6097813 w 6443456"/>
              <a:gd name="connsiteY30" fmla="*/ 2172208 h 5753325"/>
              <a:gd name="connsiteX31" fmla="*/ 6095990 w 6443456"/>
              <a:gd name="connsiteY31" fmla="*/ 2181185 h 5753325"/>
              <a:gd name="connsiteX32" fmla="*/ 6090126 w 6443456"/>
              <a:gd name="connsiteY32" fmla="*/ 2192533 h 5753325"/>
              <a:gd name="connsiteX33" fmla="*/ 6089503 w 6443456"/>
              <a:gd name="connsiteY33" fmla="*/ 2192543 h 5753325"/>
              <a:gd name="connsiteX34" fmla="*/ 6084946 w 6443456"/>
              <a:gd name="connsiteY34" fmla="*/ 2203694 h 5753325"/>
              <a:gd name="connsiteX35" fmla="*/ 5987861 w 6443456"/>
              <a:gd name="connsiteY35" fmla="*/ 2304868 h 5753325"/>
              <a:gd name="connsiteX36" fmla="*/ 5973439 w 6443456"/>
              <a:gd name="connsiteY36" fmla="*/ 2385635 h 5753325"/>
              <a:gd name="connsiteX37" fmla="*/ 5916727 w 6443456"/>
              <a:gd name="connsiteY37" fmla="*/ 2458777 h 5753325"/>
              <a:gd name="connsiteX38" fmla="*/ 5856524 w 6443456"/>
              <a:gd name="connsiteY38" fmla="*/ 2583281 h 5753325"/>
              <a:gd name="connsiteX39" fmla="*/ 5838091 w 6443456"/>
              <a:gd name="connsiteY39" fmla="*/ 2753474 h 5753325"/>
              <a:gd name="connsiteX40" fmla="*/ 5744296 w 6443456"/>
              <a:gd name="connsiteY40" fmla="*/ 2893276 h 5753325"/>
              <a:gd name="connsiteX41" fmla="*/ 5682522 w 6443456"/>
              <a:gd name="connsiteY41" fmla="*/ 3044368 h 5753325"/>
              <a:gd name="connsiteX42" fmla="*/ 5557886 w 6443456"/>
              <a:gd name="connsiteY42" fmla="*/ 3304853 h 5753325"/>
              <a:gd name="connsiteX43" fmla="*/ 5483942 w 6443456"/>
              <a:gd name="connsiteY43" fmla="*/ 3416604 h 5753325"/>
              <a:gd name="connsiteX44" fmla="*/ 5461007 w 6443456"/>
              <a:gd name="connsiteY44" fmla="*/ 3503742 h 5753325"/>
              <a:gd name="connsiteX45" fmla="*/ 5437889 w 6443456"/>
              <a:gd name="connsiteY45" fmla="*/ 3559927 h 5753325"/>
              <a:gd name="connsiteX46" fmla="*/ 5432770 w 6443456"/>
              <a:gd name="connsiteY46" fmla="*/ 3562948 h 5753325"/>
              <a:gd name="connsiteX47" fmla="*/ 5406795 w 6443456"/>
              <a:gd name="connsiteY47" fmla="*/ 3578594 h 5753325"/>
              <a:gd name="connsiteX48" fmla="*/ 5381495 w 6443456"/>
              <a:gd name="connsiteY48" fmla="*/ 3599883 h 5753325"/>
              <a:gd name="connsiteX49" fmla="*/ 5363689 w 6443456"/>
              <a:gd name="connsiteY49" fmla="*/ 3633299 h 5753325"/>
              <a:gd name="connsiteX50" fmla="*/ 5291870 w 6443456"/>
              <a:gd name="connsiteY50" fmla="*/ 3799039 h 5753325"/>
              <a:gd name="connsiteX51" fmla="*/ 5241600 w 6443456"/>
              <a:gd name="connsiteY51" fmla="*/ 3894238 h 5753325"/>
              <a:gd name="connsiteX52" fmla="*/ 5211041 w 6443456"/>
              <a:gd name="connsiteY52" fmla="*/ 3924184 h 5753325"/>
              <a:gd name="connsiteX53" fmla="*/ 5176073 w 6443456"/>
              <a:gd name="connsiteY53" fmla="*/ 3970179 h 5753325"/>
              <a:gd name="connsiteX54" fmla="*/ 5172826 w 6443456"/>
              <a:gd name="connsiteY54" fmla="*/ 3991773 h 5753325"/>
              <a:gd name="connsiteX55" fmla="*/ 5157053 w 6443456"/>
              <a:gd name="connsiteY55" fmla="*/ 3997708 h 5753325"/>
              <a:gd name="connsiteX56" fmla="*/ 5127922 w 6443456"/>
              <a:gd name="connsiteY56" fmla="*/ 4022660 h 5753325"/>
              <a:gd name="connsiteX57" fmla="*/ 5020872 w 6443456"/>
              <a:gd name="connsiteY57" fmla="*/ 4075951 h 5753325"/>
              <a:gd name="connsiteX58" fmla="*/ 4991410 w 6443456"/>
              <a:gd name="connsiteY58" fmla="*/ 4087598 h 5753325"/>
              <a:gd name="connsiteX59" fmla="*/ 4930112 w 6443456"/>
              <a:gd name="connsiteY59" fmla="*/ 4138459 h 5753325"/>
              <a:gd name="connsiteX60" fmla="*/ 4834224 w 6443456"/>
              <a:gd name="connsiteY60" fmla="*/ 4231643 h 5753325"/>
              <a:gd name="connsiteX61" fmla="*/ 4812599 w 6443456"/>
              <a:gd name="connsiteY61" fmla="*/ 4249449 h 5753325"/>
              <a:gd name="connsiteX62" fmla="*/ 4789188 w 6443456"/>
              <a:gd name="connsiteY62" fmla="*/ 4256678 h 5753325"/>
              <a:gd name="connsiteX63" fmla="*/ 4779554 w 6443456"/>
              <a:gd name="connsiteY63" fmla="*/ 4251313 h 5753325"/>
              <a:gd name="connsiteX64" fmla="*/ 4766885 w 6443456"/>
              <a:gd name="connsiteY64" fmla="*/ 4259812 h 5753325"/>
              <a:gd name="connsiteX65" fmla="*/ 4762510 w 6443456"/>
              <a:gd name="connsiteY65" fmla="*/ 4260383 h 5753325"/>
              <a:gd name="connsiteX66" fmla="*/ 4738416 w 6443456"/>
              <a:gd name="connsiteY66" fmla="*/ 4265355 h 5753325"/>
              <a:gd name="connsiteX67" fmla="*/ 4712007 w 6443456"/>
              <a:gd name="connsiteY67" fmla="*/ 4317892 h 5753325"/>
              <a:gd name="connsiteX68" fmla="*/ 4658930 w 6443456"/>
              <a:gd name="connsiteY68" fmla="*/ 4348041 h 5753325"/>
              <a:gd name="connsiteX69" fmla="*/ 4443526 w 6443456"/>
              <a:gd name="connsiteY69" fmla="*/ 4507851 h 5753325"/>
              <a:gd name="connsiteX70" fmla="*/ 4289766 w 6443456"/>
              <a:gd name="connsiteY70" fmla="*/ 4711450 h 5753325"/>
              <a:gd name="connsiteX71" fmla="*/ 4150870 w 6443456"/>
              <a:gd name="connsiteY71" fmla="*/ 4818480 h 5753325"/>
              <a:gd name="connsiteX72" fmla="*/ 4006639 w 6443456"/>
              <a:gd name="connsiteY72" fmla="*/ 4933815 h 5753325"/>
              <a:gd name="connsiteX73" fmla="*/ 3298210 w 6443456"/>
              <a:gd name="connsiteY73" fmla="*/ 5070790 h 5753325"/>
              <a:gd name="connsiteX74" fmla="*/ 2947678 w 6443456"/>
              <a:gd name="connsiteY74" fmla="*/ 5117869 h 5753325"/>
              <a:gd name="connsiteX75" fmla="*/ 2822169 w 6443456"/>
              <a:gd name="connsiteY75" fmla="*/ 5129396 h 5753325"/>
              <a:gd name="connsiteX76" fmla="*/ 2538773 w 6443456"/>
              <a:gd name="connsiteY76" fmla="*/ 5313397 h 5753325"/>
              <a:gd name="connsiteX77" fmla="*/ 2014500 w 6443456"/>
              <a:gd name="connsiteY77" fmla="*/ 5519744 h 5753325"/>
              <a:gd name="connsiteX78" fmla="*/ 1934391 w 6443456"/>
              <a:gd name="connsiteY78" fmla="*/ 5591335 h 5753325"/>
              <a:gd name="connsiteX79" fmla="*/ 1892550 w 6443456"/>
              <a:gd name="connsiteY79" fmla="*/ 5649708 h 5753325"/>
              <a:gd name="connsiteX80" fmla="*/ 1854769 w 6443456"/>
              <a:gd name="connsiteY80" fmla="*/ 5647691 h 5753325"/>
              <a:gd name="connsiteX81" fmla="*/ 1809461 w 6443456"/>
              <a:gd name="connsiteY81" fmla="*/ 5648628 h 5753325"/>
              <a:gd name="connsiteX82" fmla="*/ 1745150 w 6443456"/>
              <a:gd name="connsiteY82" fmla="*/ 5693879 h 5753325"/>
              <a:gd name="connsiteX83" fmla="*/ 1713375 w 6443456"/>
              <a:gd name="connsiteY83" fmla="*/ 5684672 h 5753325"/>
              <a:gd name="connsiteX84" fmla="*/ 1707808 w 6443456"/>
              <a:gd name="connsiteY84" fmla="*/ 5682611 h 5753325"/>
              <a:gd name="connsiteX85" fmla="*/ 1679313 w 6443456"/>
              <a:gd name="connsiteY85" fmla="*/ 5672360 h 5753325"/>
              <a:gd name="connsiteX86" fmla="*/ 1646933 w 6443456"/>
              <a:gd name="connsiteY86" fmla="*/ 5666227 h 5753325"/>
              <a:gd name="connsiteX87" fmla="*/ 1610055 w 6443456"/>
              <a:gd name="connsiteY87" fmla="*/ 5673643 h 5753325"/>
              <a:gd name="connsiteX88" fmla="*/ 1437641 w 6443456"/>
              <a:gd name="connsiteY88" fmla="*/ 5723266 h 5753325"/>
              <a:gd name="connsiteX89" fmla="*/ 1332869 w 6443456"/>
              <a:gd name="connsiteY89" fmla="*/ 5744752 h 5753325"/>
              <a:gd name="connsiteX90" fmla="*/ 1290525 w 6443456"/>
              <a:gd name="connsiteY90" fmla="*/ 5740036 h 5753325"/>
              <a:gd name="connsiteX91" fmla="*/ 1233107 w 6443456"/>
              <a:gd name="connsiteY91" fmla="*/ 5742106 h 5753325"/>
              <a:gd name="connsiteX92" fmla="*/ 1214532 w 6443456"/>
              <a:gd name="connsiteY92" fmla="*/ 5753325 h 5753325"/>
              <a:gd name="connsiteX93" fmla="*/ 1199955 w 6443456"/>
              <a:gd name="connsiteY93" fmla="*/ 5744831 h 5753325"/>
              <a:gd name="connsiteX94" fmla="*/ 1162337 w 6443456"/>
              <a:gd name="connsiteY94" fmla="*/ 5738048 h 5753325"/>
              <a:gd name="connsiteX95" fmla="*/ 1053457 w 6443456"/>
              <a:gd name="connsiteY95" fmla="*/ 5688676 h 5753325"/>
              <a:gd name="connsiteX96" fmla="*/ 1025798 w 6443456"/>
              <a:gd name="connsiteY96" fmla="*/ 5673166 h 5753325"/>
              <a:gd name="connsiteX97" fmla="*/ 947900 w 6443456"/>
              <a:gd name="connsiteY97" fmla="*/ 5657848 h 5753325"/>
              <a:gd name="connsiteX98" fmla="*/ 815627 w 6443456"/>
              <a:gd name="connsiteY98" fmla="*/ 5642557 h 5753325"/>
              <a:gd name="connsiteX99" fmla="*/ 788251 w 6443456"/>
              <a:gd name="connsiteY99" fmla="*/ 5637065 h 5753325"/>
              <a:gd name="connsiteX100" fmla="*/ 767822 w 6443456"/>
              <a:gd name="connsiteY100" fmla="*/ 5623450 h 5753325"/>
              <a:gd name="connsiteX101" fmla="*/ 765791 w 6443456"/>
              <a:gd name="connsiteY101" fmla="*/ 5612539 h 5753325"/>
              <a:gd name="connsiteX102" fmla="*/ 751230 w 6443456"/>
              <a:gd name="connsiteY102" fmla="*/ 5608092 h 5753325"/>
              <a:gd name="connsiteX103" fmla="*/ 748008 w 6443456"/>
              <a:gd name="connsiteY103" fmla="*/ 5605052 h 5753325"/>
              <a:gd name="connsiteX104" fmla="*/ 728871 w 6443456"/>
              <a:gd name="connsiteY104" fmla="*/ 5589469 h 5753325"/>
              <a:gd name="connsiteX105" fmla="*/ 671898 w 6443456"/>
              <a:gd name="connsiteY105" fmla="*/ 5602363 h 5753325"/>
              <a:gd name="connsiteX106" fmla="*/ 615065 w 6443456"/>
              <a:gd name="connsiteY106" fmla="*/ 5580257 h 5753325"/>
              <a:gd name="connsiteX107" fmla="*/ 355785 w 6443456"/>
              <a:gd name="connsiteY107" fmla="*/ 5514383 h 5753325"/>
              <a:gd name="connsiteX108" fmla="*/ 102269 w 6443456"/>
              <a:gd name="connsiteY108" fmla="*/ 5524347 h 5753325"/>
              <a:gd name="connsiteX109" fmla="*/ 13160 w 6443456"/>
              <a:gd name="connsiteY109" fmla="*/ 5514159 h 5753325"/>
              <a:gd name="connsiteX110" fmla="*/ 0 w 6443456"/>
              <a:gd name="connsiteY110" fmla="*/ 5511735 h 5753325"/>
              <a:gd name="connsiteX111" fmla="*/ 0 w 6443456"/>
              <a:gd name="connsiteY111" fmla="*/ 0 h 575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6443456" h="5753325">
                <a:moveTo>
                  <a:pt x="0" y="0"/>
                </a:moveTo>
                <a:lnTo>
                  <a:pt x="6438980" y="0"/>
                </a:lnTo>
                <a:cubicBezTo>
                  <a:pt x="6439002" y="49"/>
                  <a:pt x="6439025" y="98"/>
                  <a:pt x="6439047" y="147"/>
                </a:cubicBezTo>
                <a:lnTo>
                  <a:pt x="6443456" y="130105"/>
                </a:lnTo>
                <a:cubicBezTo>
                  <a:pt x="6430828" y="154008"/>
                  <a:pt x="6411458" y="168030"/>
                  <a:pt x="6422751" y="174163"/>
                </a:cubicBezTo>
                <a:cubicBezTo>
                  <a:pt x="6418487" y="214830"/>
                  <a:pt x="6390727" y="235497"/>
                  <a:pt x="6396598" y="274847"/>
                </a:cubicBezTo>
                <a:cubicBezTo>
                  <a:pt x="6403386" y="335822"/>
                  <a:pt x="6333127" y="414969"/>
                  <a:pt x="6337615" y="471794"/>
                </a:cubicBezTo>
                <a:cubicBezTo>
                  <a:pt x="6324407" y="534783"/>
                  <a:pt x="6296331" y="556933"/>
                  <a:pt x="6304423" y="582623"/>
                </a:cubicBezTo>
                <a:cubicBezTo>
                  <a:pt x="6293676" y="611941"/>
                  <a:pt x="6296956" y="631352"/>
                  <a:pt x="6303977" y="664291"/>
                </a:cubicBezTo>
                <a:cubicBezTo>
                  <a:pt x="6302444" y="677879"/>
                  <a:pt x="6301462" y="685268"/>
                  <a:pt x="6299372" y="697330"/>
                </a:cubicBezTo>
                <a:cubicBezTo>
                  <a:pt x="6314387" y="714913"/>
                  <a:pt x="6313827" y="721408"/>
                  <a:pt x="6309888" y="754001"/>
                </a:cubicBezTo>
                <a:cubicBezTo>
                  <a:pt x="6306930" y="769492"/>
                  <a:pt x="6343751" y="814234"/>
                  <a:pt x="6339879" y="811136"/>
                </a:cubicBezTo>
                <a:lnTo>
                  <a:pt x="6330065" y="893399"/>
                </a:lnTo>
                <a:cubicBezTo>
                  <a:pt x="6341065" y="929331"/>
                  <a:pt x="6340586" y="969703"/>
                  <a:pt x="6328618" y="1009766"/>
                </a:cubicBezTo>
                <a:cubicBezTo>
                  <a:pt x="6286987" y="1110847"/>
                  <a:pt x="6336677" y="1067927"/>
                  <a:pt x="6320797" y="1146964"/>
                </a:cubicBezTo>
                <a:cubicBezTo>
                  <a:pt x="6308238" y="1199586"/>
                  <a:pt x="6355190" y="1221191"/>
                  <a:pt x="6334400" y="1280757"/>
                </a:cubicBezTo>
                <a:lnTo>
                  <a:pt x="6356023" y="1356227"/>
                </a:lnTo>
                <a:cubicBezTo>
                  <a:pt x="6356068" y="1358140"/>
                  <a:pt x="6356112" y="1360054"/>
                  <a:pt x="6356157" y="1361967"/>
                </a:cubicBezTo>
                <a:cubicBezTo>
                  <a:pt x="6355533" y="1373512"/>
                  <a:pt x="6353847" y="1384370"/>
                  <a:pt x="6350613" y="1393569"/>
                </a:cubicBezTo>
                <a:cubicBezTo>
                  <a:pt x="6364468" y="1383914"/>
                  <a:pt x="6345614" y="1435855"/>
                  <a:pt x="6357062" y="1444071"/>
                </a:cubicBezTo>
                <a:cubicBezTo>
                  <a:pt x="6366618" y="1448518"/>
                  <a:pt x="6363125" y="1465312"/>
                  <a:pt x="6364832" y="1478763"/>
                </a:cubicBezTo>
                <a:cubicBezTo>
                  <a:pt x="6367033" y="1481449"/>
                  <a:pt x="6368644" y="1487606"/>
                  <a:pt x="6369745" y="1495680"/>
                </a:cubicBezTo>
                <a:cubicBezTo>
                  <a:pt x="6370129" y="1501564"/>
                  <a:pt x="6370514" y="1507447"/>
                  <a:pt x="6370898" y="1513331"/>
                </a:cubicBezTo>
                <a:lnTo>
                  <a:pt x="6339773" y="1527414"/>
                </a:lnTo>
                <a:cubicBezTo>
                  <a:pt x="6334226" y="1566662"/>
                  <a:pt x="6321052" y="1604564"/>
                  <a:pt x="6321854" y="1635366"/>
                </a:cubicBezTo>
                <a:cubicBezTo>
                  <a:pt x="6320655" y="1701187"/>
                  <a:pt x="6292278" y="1721205"/>
                  <a:pt x="6299489" y="1784860"/>
                </a:cubicBezTo>
                <a:cubicBezTo>
                  <a:pt x="6294212" y="1831400"/>
                  <a:pt x="6277478" y="1829559"/>
                  <a:pt x="6267878" y="1858572"/>
                </a:cubicBezTo>
                <a:lnTo>
                  <a:pt x="6251146" y="1926167"/>
                </a:lnTo>
                <a:lnTo>
                  <a:pt x="6210686" y="2014834"/>
                </a:lnTo>
                <a:lnTo>
                  <a:pt x="6106652" y="2150572"/>
                </a:lnTo>
                <a:lnTo>
                  <a:pt x="6097813" y="2172208"/>
                </a:lnTo>
                <a:lnTo>
                  <a:pt x="6095990" y="2181185"/>
                </a:lnTo>
                <a:cubicBezTo>
                  <a:pt x="6094176" y="2187056"/>
                  <a:pt x="6092249" y="2190556"/>
                  <a:pt x="6090126" y="2192533"/>
                </a:cubicBezTo>
                <a:lnTo>
                  <a:pt x="6089503" y="2192543"/>
                </a:lnTo>
                <a:lnTo>
                  <a:pt x="6084946" y="2203694"/>
                </a:lnTo>
                <a:cubicBezTo>
                  <a:pt x="6068006" y="2222414"/>
                  <a:pt x="6006445" y="2274546"/>
                  <a:pt x="5987861" y="2304868"/>
                </a:cubicBezTo>
                <a:lnTo>
                  <a:pt x="5973439" y="2385635"/>
                </a:lnTo>
                <a:lnTo>
                  <a:pt x="5916727" y="2458777"/>
                </a:lnTo>
                <a:cubicBezTo>
                  <a:pt x="5897241" y="2491718"/>
                  <a:pt x="5869630" y="2534165"/>
                  <a:pt x="5856524" y="2583281"/>
                </a:cubicBezTo>
                <a:cubicBezTo>
                  <a:pt x="5857506" y="2592319"/>
                  <a:pt x="5833326" y="2744711"/>
                  <a:pt x="5838091" y="2753474"/>
                </a:cubicBezTo>
                <a:cubicBezTo>
                  <a:pt x="5785248" y="2871502"/>
                  <a:pt x="5778642" y="2803565"/>
                  <a:pt x="5744296" y="2893276"/>
                </a:cubicBezTo>
                <a:cubicBezTo>
                  <a:pt x="5695297" y="2988328"/>
                  <a:pt x="5724634" y="2958553"/>
                  <a:pt x="5682522" y="3044368"/>
                </a:cubicBezTo>
                <a:cubicBezTo>
                  <a:pt x="5632185" y="3125072"/>
                  <a:pt x="5597317" y="3217236"/>
                  <a:pt x="5557886" y="3304853"/>
                </a:cubicBezTo>
                <a:cubicBezTo>
                  <a:pt x="5482395" y="3325072"/>
                  <a:pt x="5519234" y="3371478"/>
                  <a:pt x="5483942" y="3416604"/>
                </a:cubicBezTo>
                <a:cubicBezTo>
                  <a:pt x="5462927" y="3437263"/>
                  <a:pt x="5484515" y="3475608"/>
                  <a:pt x="5461007" y="3503742"/>
                </a:cubicBezTo>
                <a:cubicBezTo>
                  <a:pt x="5452964" y="3510933"/>
                  <a:pt x="5447709" y="3554203"/>
                  <a:pt x="5437889" y="3559927"/>
                </a:cubicBezTo>
                <a:lnTo>
                  <a:pt x="5432770" y="3562948"/>
                </a:lnTo>
                <a:lnTo>
                  <a:pt x="5406795" y="3578594"/>
                </a:lnTo>
                <a:lnTo>
                  <a:pt x="5381495" y="3599883"/>
                </a:lnTo>
                <a:cubicBezTo>
                  <a:pt x="5373777" y="3608845"/>
                  <a:pt x="5367528" y="3619642"/>
                  <a:pt x="5363689" y="3633299"/>
                </a:cubicBezTo>
                <a:cubicBezTo>
                  <a:pt x="5370837" y="3689178"/>
                  <a:pt x="5280250" y="3728687"/>
                  <a:pt x="5291870" y="3799039"/>
                </a:cubicBezTo>
                <a:cubicBezTo>
                  <a:pt x="5291660" y="3823262"/>
                  <a:pt x="5263601" y="3888134"/>
                  <a:pt x="5241600" y="3894238"/>
                </a:cubicBezTo>
                <a:cubicBezTo>
                  <a:pt x="5232312" y="3906493"/>
                  <a:pt x="5231731" y="3924583"/>
                  <a:pt x="5211041" y="3924184"/>
                </a:cubicBezTo>
                <a:cubicBezTo>
                  <a:pt x="5184976" y="3926521"/>
                  <a:pt x="5198956" y="3986438"/>
                  <a:pt x="5176073" y="3970179"/>
                </a:cubicBezTo>
                <a:lnTo>
                  <a:pt x="5172826" y="3991773"/>
                </a:lnTo>
                <a:lnTo>
                  <a:pt x="5157053" y="3997708"/>
                </a:lnTo>
                <a:cubicBezTo>
                  <a:pt x="5140589" y="4003541"/>
                  <a:pt x="5128715" y="4008828"/>
                  <a:pt x="5127922" y="4022660"/>
                </a:cubicBezTo>
                <a:cubicBezTo>
                  <a:pt x="5105225" y="4035701"/>
                  <a:pt x="5043623" y="4065128"/>
                  <a:pt x="5020872" y="4075951"/>
                </a:cubicBezTo>
                <a:cubicBezTo>
                  <a:pt x="5006705" y="4069570"/>
                  <a:pt x="5001251" y="4081880"/>
                  <a:pt x="4991410" y="4087598"/>
                </a:cubicBezTo>
                <a:cubicBezTo>
                  <a:pt x="4974522" y="4085320"/>
                  <a:pt x="4937025" y="4121806"/>
                  <a:pt x="4930112" y="4138459"/>
                </a:cubicBezTo>
                <a:cubicBezTo>
                  <a:pt x="4918473" y="4190437"/>
                  <a:pt x="4844909" y="4190974"/>
                  <a:pt x="4834224" y="4231643"/>
                </a:cubicBezTo>
                <a:cubicBezTo>
                  <a:pt x="4827758" y="4239937"/>
                  <a:pt x="4820427" y="4245543"/>
                  <a:pt x="4812599" y="4249449"/>
                </a:cubicBezTo>
                <a:lnTo>
                  <a:pt x="4789188" y="4256678"/>
                </a:lnTo>
                <a:lnTo>
                  <a:pt x="4779554" y="4251313"/>
                </a:lnTo>
                <a:lnTo>
                  <a:pt x="4766885" y="4259812"/>
                </a:lnTo>
                <a:lnTo>
                  <a:pt x="4762510" y="4260383"/>
                </a:lnTo>
                <a:cubicBezTo>
                  <a:pt x="4754131" y="4261437"/>
                  <a:pt x="4745977" y="4262766"/>
                  <a:pt x="4738416" y="4265355"/>
                </a:cubicBezTo>
                <a:cubicBezTo>
                  <a:pt x="4764694" y="4302719"/>
                  <a:pt x="4678447" y="4293536"/>
                  <a:pt x="4712007" y="4317892"/>
                </a:cubicBezTo>
                <a:cubicBezTo>
                  <a:pt x="4675039" y="4338619"/>
                  <a:pt x="4716682" y="4356361"/>
                  <a:pt x="4658930" y="4348041"/>
                </a:cubicBezTo>
                <a:cubicBezTo>
                  <a:pt x="4614182" y="4379702"/>
                  <a:pt x="4505053" y="4447283"/>
                  <a:pt x="4443526" y="4507851"/>
                </a:cubicBezTo>
                <a:cubicBezTo>
                  <a:pt x="4410144" y="4540439"/>
                  <a:pt x="4338540" y="4659677"/>
                  <a:pt x="4289766" y="4711450"/>
                </a:cubicBezTo>
                <a:cubicBezTo>
                  <a:pt x="4238344" y="4747694"/>
                  <a:pt x="4215457" y="4807131"/>
                  <a:pt x="4150870" y="4818480"/>
                </a:cubicBezTo>
                <a:cubicBezTo>
                  <a:pt x="4103683" y="4855538"/>
                  <a:pt x="4148748" y="4891762"/>
                  <a:pt x="4006639" y="4933815"/>
                </a:cubicBezTo>
                <a:cubicBezTo>
                  <a:pt x="3736045" y="4990755"/>
                  <a:pt x="3474704" y="5040115"/>
                  <a:pt x="3298210" y="5070790"/>
                </a:cubicBezTo>
                <a:cubicBezTo>
                  <a:pt x="3121717" y="5101466"/>
                  <a:pt x="3041810" y="5115566"/>
                  <a:pt x="2947678" y="5117869"/>
                </a:cubicBezTo>
                <a:cubicBezTo>
                  <a:pt x="2853544" y="5120174"/>
                  <a:pt x="2858560" y="5135060"/>
                  <a:pt x="2822169" y="5129396"/>
                </a:cubicBezTo>
                <a:lnTo>
                  <a:pt x="2538773" y="5313397"/>
                </a:lnTo>
                <a:cubicBezTo>
                  <a:pt x="2405817" y="5334661"/>
                  <a:pt x="2144167" y="5431620"/>
                  <a:pt x="2014500" y="5519744"/>
                </a:cubicBezTo>
                <a:cubicBezTo>
                  <a:pt x="1982084" y="5541774"/>
                  <a:pt x="1956346" y="5565847"/>
                  <a:pt x="1934391" y="5591335"/>
                </a:cubicBezTo>
                <a:lnTo>
                  <a:pt x="1892550" y="5649708"/>
                </a:lnTo>
                <a:lnTo>
                  <a:pt x="1854769" y="5647691"/>
                </a:lnTo>
                <a:cubicBezTo>
                  <a:pt x="1838936" y="5647705"/>
                  <a:pt x="1823701" y="5648312"/>
                  <a:pt x="1809461" y="5648628"/>
                </a:cubicBezTo>
                <a:cubicBezTo>
                  <a:pt x="1834147" y="5698228"/>
                  <a:pt x="1737274" y="5633540"/>
                  <a:pt x="1745150" y="5693879"/>
                </a:cubicBezTo>
                <a:cubicBezTo>
                  <a:pt x="1734532" y="5692199"/>
                  <a:pt x="1724002" y="5688669"/>
                  <a:pt x="1713375" y="5684672"/>
                </a:cubicBezTo>
                <a:lnTo>
                  <a:pt x="1707808" y="5682611"/>
                </a:lnTo>
                <a:lnTo>
                  <a:pt x="1679313" y="5672360"/>
                </a:lnTo>
                <a:lnTo>
                  <a:pt x="1646933" y="5666227"/>
                </a:lnTo>
                <a:cubicBezTo>
                  <a:pt x="1635170" y="5665926"/>
                  <a:pt x="1622939" y="5667937"/>
                  <a:pt x="1610055" y="5673643"/>
                </a:cubicBezTo>
                <a:cubicBezTo>
                  <a:pt x="1571890" y="5714775"/>
                  <a:pt x="1484024" y="5669440"/>
                  <a:pt x="1437641" y="5723266"/>
                </a:cubicBezTo>
                <a:cubicBezTo>
                  <a:pt x="1418992" y="5738521"/>
                  <a:pt x="1351540" y="5757985"/>
                  <a:pt x="1332869" y="5744752"/>
                </a:cubicBezTo>
                <a:cubicBezTo>
                  <a:pt x="1317589" y="5745326"/>
                  <a:pt x="1303391" y="5756388"/>
                  <a:pt x="1290525" y="5740036"/>
                </a:cubicBezTo>
                <a:cubicBezTo>
                  <a:pt x="1272146" y="5721242"/>
                  <a:pt x="1235243" y="5770261"/>
                  <a:pt x="1233107" y="5742106"/>
                </a:cubicBezTo>
                <a:lnTo>
                  <a:pt x="1214532" y="5753325"/>
                </a:lnTo>
                <a:lnTo>
                  <a:pt x="1199955" y="5744831"/>
                </a:lnTo>
                <a:cubicBezTo>
                  <a:pt x="1185016" y="5735734"/>
                  <a:pt x="1173414" y="5729861"/>
                  <a:pt x="1162337" y="5738048"/>
                </a:cubicBezTo>
                <a:cubicBezTo>
                  <a:pt x="1137920" y="5728689"/>
                  <a:pt x="1076212" y="5699490"/>
                  <a:pt x="1053457" y="5688676"/>
                </a:cubicBezTo>
                <a:cubicBezTo>
                  <a:pt x="1049315" y="5673592"/>
                  <a:pt x="1036434" y="5677184"/>
                  <a:pt x="1025798" y="5673166"/>
                </a:cubicBezTo>
                <a:cubicBezTo>
                  <a:pt x="1016787" y="5658576"/>
                  <a:pt x="965030" y="5652626"/>
                  <a:pt x="947900" y="5657848"/>
                </a:cubicBezTo>
                <a:cubicBezTo>
                  <a:pt x="900757" y="5681878"/>
                  <a:pt x="853518" y="5624981"/>
                  <a:pt x="815627" y="5642557"/>
                </a:cubicBezTo>
                <a:cubicBezTo>
                  <a:pt x="805172" y="5642805"/>
                  <a:pt x="796221" y="5640669"/>
                  <a:pt x="788251" y="5637065"/>
                </a:cubicBezTo>
                <a:lnTo>
                  <a:pt x="767822" y="5623450"/>
                </a:lnTo>
                <a:lnTo>
                  <a:pt x="765791" y="5612539"/>
                </a:lnTo>
                <a:lnTo>
                  <a:pt x="751230" y="5608092"/>
                </a:lnTo>
                <a:lnTo>
                  <a:pt x="748008" y="5605052"/>
                </a:lnTo>
                <a:cubicBezTo>
                  <a:pt x="741868" y="5599203"/>
                  <a:pt x="735661" y="5593704"/>
                  <a:pt x="728871" y="5589469"/>
                </a:cubicBezTo>
                <a:cubicBezTo>
                  <a:pt x="717035" y="5633700"/>
                  <a:pt x="669153" y="5560747"/>
                  <a:pt x="671898" y="5602363"/>
                </a:cubicBezTo>
                <a:cubicBezTo>
                  <a:pt x="632522" y="5586794"/>
                  <a:pt x="645467" y="5630489"/>
                  <a:pt x="615065" y="5580257"/>
                </a:cubicBezTo>
                <a:cubicBezTo>
                  <a:pt x="562379" y="5565593"/>
                  <a:pt x="441250" y="5523701"/>
                  <a:pt x="355785" y="5514383"/>
                </a:cubicBezTo>
                <a:cubicBezTo>
                  <a:pt x="309622" y="5509152"/>
                  <a:pt x="172894" y="5529342"/>
                  <a:pt x="102269" y="5524347"/>
                </a:cubicBezTo>
                <a:cubicBezTo>
                  <a:pt x="72050" y="5515878"/>
                  <a:pt x="41939" y="5516649"/>
                  <a:pt x="13160" y="5514159"/>
                </a:cubicBezTo>
                <a:lnTo>
                  <a:pt x="0" y="551173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068891"/>
            <a:ext cx="4259731" cy="1985085"/>
          </a:xfrm>
        </p:spPr>
        <p:txBody>
          <a:bodyPr anchor="b">
            <a:normAutofit/>
          </a:bodyPr>
          <a:lstStyle/>
          <a:p>
            <a:pPr algn="ctr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GIMNAZIJA SISAK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F93DC6C-1BFD-4414-BF23-471C8831C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664" y="3440576"/>
            <a:ext cx="4114800" cy="2675059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608" y="4168391"/>
            <a:ext cx="3568382" cy="1175966"/>
          </a:xfrm>
          <a:prstGeom prst="rect">
            <a:avLst/>
          </a:prstGeom>
        </p:spPr>
      </p:pic>
      <p:sp>
        <p:nvSpPr>
          <p:cNvPr id="15" name="Rectangle 6">
            <a:extLst>
              <a:ext uri="{FF2B5EF4-FFF2-40B4-BE49-F238E27FC236}">
                <a16:creationId xmlns:a16="http://schemas.microsoft.com/office/drawing/2014/main" id="{001928A5-13A8-4372-8A77-BCAAE5553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4188" y="5840345"/>
            <a:ext cx="1707751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9569" y="744335"/>
            <a:ext cx="5682524" cy="5392482"/>
          </a:xfrm>
        </p:spPr>
        <p:txBody>
          <a:bodyPr anchor="ctr">
            <a:normAutofit/>
          </a:bodyPr>
          <a:lstStyle/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Jezična gimnazija – 4 godine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Opća gimnazija – 4 godine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Prirodoslovno matematička gimnazija – 4 godine</a:t>
            </a:r>
          </a:p>
          <a:p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http://gimnazija-sisak.skole.hr/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hr-HR" sz="2000" dirty="0"/>
          </a:p>
          <a:p>
            <a:pPr marL="0" indent="0">
              <a:buNone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971837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37B2035-1FCB-439A-B421-095E136C7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39A1F5A-E57E-4178-8F57-A18DC747E5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291618" cy="5097980"/>
          </a:xfrm>
          <a:custGeom>
            <a:avLst/>
            <a:gdLst>
              <a:gd name="connsiteX0" fmla="*/ 0 w 6530408"/>
              <a:gd name="connsiteY0" fmla="*/ 0 h 5753325"/>
              <a:gd name="connsiteX1" fmla="*/ 6438980 w 6530408"/>
              <a:gd name="connsiteY1" fmla="*/ 0 h 5753325"/>
              <a:gd name="connsiteX2" fmla="*/ 6439047 w 6530408"/>
              <a:gd name="connsiteY2" fmla="*/ 147 h 5753325"/>
              <a:gd name="connsiteX3" fmla="*/ 6443456 w 6530408"/>
              <a:gd name="connsiteY3" fmla="*/ 130105 h 5753325"/>
              <a:gd name="connsiteX4" fmla="*/ 6447632 w 6530408"/>
              <a:gd name="connsiteY4" fmla="*/ 170016 h 5753325"/>
              <a:gd name="connsiteX5" fmla="*/ 6465936 w 6530408"/>
              <a:gd name="connsiteY5" fmla="*/ 274847 h 5753325"/>
              <a:gd name="connsiteX6" fmla="*/ 6506836 w 6530408"/>
              <a:gd name="connsiteY6" fmla="*/ 331778 h 5753325"/>
              <a:gd name="connsiteX7" fmla="*/ 6530408 w 6530408"/>
              <a:gd name="connsiteY7" fmla="*/ 427517 h 5753325"/>
              <a:gd name="connsiteX8" fmla="*/ 6516105 w 6530408"/>
              <a:gd name="connsiteY8" fmla="*/ 476071 h 5753325"/>
              <a:gd name="connsiteX9" fmla="*/ 6488360 w 6530408"/>
              <a:gd name="connsiteY9" fmla="*/ 535865 h 5753325"/>
              <a:gd name="connsiteX10" fmla="*/ 6492864 w 6530408"/>
              <a:gd name="connsiteY10" fmla="*/ 615799 h 5753325"/>
              <a:gd name="connsiteX11" fmla="*/ 6459988 w 6530408"/>
              <a:gd name="connsiteY11" fmla="*/ 707628 h 5753325"/>
              <a:gd name="connsiteX12" fmla="*/ 6453989 w 6530408"/>
              <a:gd name="connsiteY12" fmla="*/ 711876 h 5753325"/>
              <a:gd name="connsiteX13" fmla="*/ 6453209 w 6530408"/>
              <a:gd name="connsiteY13" fmla="*/ 719127 h 5753325"/>
              <a:gd name="connsiteX14" fmla="*/ 6457662 w 6530408"/>
              <a:gd name="connsiteY14" fmla="*/ 723331 h 5753325"/>
              <a:gd name="connsiteX15" fmla="*/ 6447445 w 6530408"/>
              <a:gd name="connsiteY15" fmla="*/ 780003 h 5753325"/>
              <a:gd name="connsiteX16" fmla="*/ 6426552 w 6530408"/>
              <a:gd name="connsiteY16" fmla="*/ 845805 h 5753325"/>
              <a:gd name="connsiteX17" fmla="*/ 6434072 w 6530408"/>
              <a:gd name="connsiteY17" fmla="*/ 910733 h 5753325"/>
              <a:gd name="connsiteX18" fmla="*/ 6432570 w 6530408"/>
              <a:gd name="connsiteY18" fmla="*/ 983394 h 5753325"/>
              <a:gd name="connsiteX19" fmla="*/ 6431878 w 6530408"/>
              <a:gd name="connsiteY19" fmla="*/ 1026728 h 5753325"/>
              <a:gd name="connsiteX20" fmla="*/ 6414269 w 6530408"/>
              <a:gd name="connsiteY20" fmla="*/ 1151111 h 5753325"/>
              <a:gd name="connsiteX21" fmla="*/ 6371722 w 6530408"/>
              <a:gd name="connsiteY21" fmla="*/ 1318080 h 5753325"/>
              <a:gd name="connsiteX22" fmla="*/ 6356023 w 6530408"/>
              <a:gd name="connsiteY22" fmla="*/ 1356227 h 5753325"/>
              <a:gd name="connsiteX23" fmla="*/ 6356157 w 6530408"/>
              <a:gd name="connsiteY23" fmla="*/ 1361967 h 5753325"/>
              <a:gd name="connsiteX24" fmla="*/ 6350613 w 6530408"/>
              <a:gd name="connsiteY24" fmla="*/ 1393569 h 5753325"/>
              <a:gd name="connsiteX25" fmla="*/ 6357062 w 6530408"/>
              <a:gd name="connsiteY25" fmla="*/ 1444071 h 5753325"/>
              <a:gd name="connsiteX26" fmla="*/ 6364832 w 6530408"/>
              <a:gd name="connsiteY26" fmla="*/ 1478763 h 5753325"/>
              <a:gd name="connsiteX27" fmla="*/ 6369745 w 6530408"/>
              <a:gd name="connsiteY27" fmla="*/ 1495680 h 5753325"/>
              <a:gd name="connsiteX28" fmla="*/ 6370898 w 6530408"/>
              <a:gd name="connsiteY28" fmla="*/ 1513331 h 5753325"/>
              <a:gd name="connsiteX29" fmla="*/ 6368801 w 6530408"/>
              <a:gd name="connsiteY29" fmla="*/ 1527414 h 5753325"/>
              <a:gd name="connsiteX30" fmla="*/ 6359177 w 6530408"/>
              <a:gd name="connsiteY30" fmla="*/ 1639513 h 5753325"/>
              <a:gd name="connsiteX31" fmla="*/ 6299489 w 6530408"/>
              <a:gd name="connsiteY31" fmla="*/ 1784860 h 5753325"/>
              <a:gd name="connsiteX32" fmla="*/ 6267878 w 6530408"/>
              <a:gd name="connsiteY32" fmla="*/ 1858572 h 5753325"/>
              <a:gd name="connsiteX33" fmla="*/ 6251146 w 6530408"/>
              <a:gd name="connsiteY33" fmla="*/ 1926167 h 5753325"/>
              <a:gd name="connsiteX34" fmla="*/ 6210686 w 6530408"/>
              <a:gd name="connsiteY34" fmla="*/ 2014834 h 5753325"/>
              <a:gd name="connsiteX35" fmla="*/ 6106652 w 6530408"/>
              <a:gd name="connsiteY35" fmla="*/ 2150572 h 5753325"/>
              <a:gd name="connsiteX36" fmla="*/ 6097813 w 6530408"/>
              <a:gd name="connsiteY36" fmla="*/ 2172208 h 5753325"/>
              <a:gd name="connsiteX37" fmla="*/ 6095990 w 6530408"/>
              <a:gd name="connsiteY37" fmla="*/ 2181185 h 5753325"/>
              <a:gd name="connsiteX38" fmla="*/ 6090126 w 6530408"/>
              <a:gd name="connsiteY38" fmla="*/ 2192533 h 5753325"/>
              <a:gd name="connsiteX39" fmla="*/ 6089503 w 6530408"/>
              <a:gd name="connsiteY39" fmla="*/ 2192543 h 5753325"/>
              <a:gd name="connsiteX40" fmla="*/ 6084946 w 6530408"/>
              <a:gd name="connsiteY40" fmla="*/ 2203694 h 5753325"/>
              <a:gd name="connsiteX41" fmla="*/ 5987861 w 6530408"/>
              <a:gd name="connsiteY41" fmla="*/ 2304868 h 5753325"/>
              <a:gd name="connsiteX42" fmla="*/ 5973439 w 6530408"/>
              <a:gd name="connsiteY42" fmla="*/ 2385635 h 5753325"/>
              <a:gd name="connsiteX43" fmla="*/ 5916727 w 6530408"/>
              <a:gd name="connsiteY43" fmla="*/ 2458777 h 5753325"/>
              <a:gd name="connsiteX44" fmla="*/ 5856524 w 6530408"/>
              <a:gd name="connsiteY44" fmla="*/ 2583281 h 5753325"/>
              <a:gd name="connsiteX45" fmla="*/ 5838091 w 6530408"/>
              <a:gd name="connsiteY45" fmla="*/ 2753474 h 5753325"/>
              <a:gd name="connsiteX46" fmla="*/ 5777471 w 6530408"/>
              <a:gd name="connsiteY46" fmla="*/ 2901570 h 5753325"/>
              <a:gd name="connsiteX47" fmla="*/ 5723992 w 6530408"/>
              <a:gd name="connsiteY47" fmla="*/ 2998752 h 5753325"/>
              <a:gd name="connsiteX48" fmla="*/ 5557886 w 6530408"/>
              <a:gd name="connsiteY48" fmla="*/ 3329735 h 5753325"/>
              <a:gd name="connsiteX49" fmla="*/ 5471501 w 6530408"/>
              <a:gd name="connsiteY49" fmla="*/ 3462221 h 5753325"/>
              <a:gd name="connsiteX50" fmla="*/ 5465154 w 6530408"/>
              <a:gd name="connsiteY50" fmla="*/ 3541065 h 5753325"/>
              <a:gd name="connsiteX51" fmla="*/ 5437889 w 6530408"/>
              <a:gd name="connsiteY51" fmla="*/ 3559927 h 5753325"/>
              <a:gd name="connsiteX52" fmla="*/ 5432770 w 6530408"/>
              <a:gd name="connsiteY52" fmla="*/ 3562948 h 5753325"/>
              <a:gd name="connsiteX53" fmla="*/ 5406795 w 6530408"/>
              <a:gd name="connsiteY53" fmla="*/ 3578594 h 5753325"/>
              <a:gd name="connsiteX54" fmla="*/ 5381495 w 6530408"/>
              <a:gd name="connsiteY54" fmla="*/ 3599883 h 5753325"/>
              <a:gd name="connsiteX55" fmla="*/ 5363689 w 6530408"/>
              <a:gd name="connsiteY55" fmla="*/ 3633299 h 5753325"/>
              <a:gd name="connsiteX56" fmla="*/ 5291870 w 6530408"/>
              <a:gd name="connsiteY56" fmla="*/ 3799039 h 5753325"/>
              <a:gd name="connsiteX57" fmla="*/ 5241600 w 6530408"/>
              <a:gd name="connsiteY57" fmla="*/ 3894238 h 5753325"/>
              <a:gd name="connsiteX58" fmla="*/ 5211041 w 6530408"/>
              <a:gd name="connsiteY58" fmla="*/ 3924184 h 5753325"/>
              <a:gd name="connsiteX59" fmla="*/ 5176073 w 6530408"/>
              <a:gd name="connsiteY59" fmla="*/ 3970179 h 5753325"/>
              <a:gd name="connsiteX60" fmla="*/ 5172826 w 6530408"/>
              <a:gd name="connsiteY60" fmla="*/ 3991773 h 5753325"/>
              <a:gd name="connsiteX61" fmla="*/ 5157053 w 6530408"/>
              <a:gd name="connsiteY61" fmla="*/ 3997708 h 5753325"/>
              <a:gd name="connsiteX62" fmla="*/ 5127922 w 6530408"/>
              <a:gd name="connsiteY62" fmla="*/ 4022660 h 5753325"/>
              <a:gd name="connsiteX63" fmla="*/ 5020872 w 6530408"/>
              <a:gd name="connsiteY63" fmla="*/ 4075951 h 5753325"/>
              <a:gd name="connsiteX64" fmla="*/ 4991410 w 6530408"/>
              <a:gd name="connsiteY64" fmla="*/ 4087598 h 5753325"/>
              <a:gd name="connsiteX65" fmla="*/ 4930112 w 6530408"/>
              <a:gd name="connsiteY65" fmla="*/ 4138459 h 5753325"/>
              <a:gd name="connsiteX66" fmla="*/ 4834224 w 6530408"/>
              <a:gd name="connsiteY66" fmla="*/ 4231643 h 5753325"/>
              <a:gd name="connsiteX67" fmla="*/ 4812599 w 6530408"/>
              <a:gd name="connsiteY67" fmla="*/ 4249449 h 5753325"/>
              <a:gd name="connsiteX68" fmla="*/ 4789188 w 6530408"/>
              <a:gd name="connsiteY68" fmla="*/ 4256678 h 5753325"/>
              <a:gd name="connsiteX69" fmla="*/ 4779554 w 6530408"/>
              <a:gd name="connsiteY69" fmla="*/ 4251313 h 5753325"/>
              <a:gd name="connsiteX70" fmla="*/ 4766885 w 6530408"/>
              <a:gd name="connsiteY70" fmla="*/ 4259812 h 5753325"/>
              <a:gd name="connsiteX71" fmla="*/ 4762510 w 6530408"/>
              <a:gd name="connsiteY71" fmla="*/ 4260383 h 5753325"/>
              <a:gd name="connsiteX72" fmla="*/ 4738416 w 6530408"/>
              <a:gd name="connsiteY72" fmla="*/ 4265355 h 5753325"/>
              <a:gd name="connsiteX73" fmla="*/ 4712007 w 6530408"/>
              <a:gd name="connsiteY73" fmla="*/ 4317892 h 5753325"/>
              <a:gd name="connsiteX74" fmla="*/ 4658930 w 6530408"/>
              <a:gd name="connsiteY74" fmla="*/ 4348041 h 5753325"/>
              <a:gd name="connsiteX75" fmla="*/ 4443526 w 6530408"/>
              <a:gd name="connsiteY75" fmla="*/ 4507851 h 5753325"/>
              <a:gd name="connsiteX76" fmla="*/ 4289766 w 6530408"/>
              <a:gd name="connsiteY76" fmla="*/ 4711450 h 5753325"/>
              <a:gd name="connsiteX77" fmla="*/ 4150870 w 6530408"/>
              <a:gd name="connsiteY77" fmla="*/ 4818480 h 5753325"/>
              <a:gd name="connsiteX78" fmla="*/ 4006639 w 6530408"/>
              <a:gd name="connsiteY78" fmla="*/ 4933815 h 5753325"/>
              <a:gd name="connsiteX79" fmla="*/ 3298210 w 6530408"/>
              <a:gd name="connsiteY79" fmla="*/ 5070790 h 5753325"/>
              <a:gd name="connsiteX80" fmla="*/ 2947678 w 6530408"/>
              <a:gd name="connsiteY80" fmla="*/ 5117869 h 5753325"/>
              <a:gd name="connsiteX81" fmla="*/ 2822169 w 6530408"/>
              <a:gd name="connsiteY81" fmla="*/ 5129396 h 5753325"/>
              <a:gd name="connsiteX82" fmla="*/ 2538773 w 6530408"/>
              <a:gd name="connsiteY82" fmla="*/ 5313397 h 5753325"/>
              <a:gd name="connsiteX83" fmla="*/ 2014500 w 6530408"/>
              <a:gd name="connsiteY83" fmla="*/ 5519744 h 5753325"/>
              <a:gd name="connsiteX84" fmla="*/ 1934391 w 6530408"/>
              <a:gd name="connsiteY84" fmla="*/ 5591335 h 5753325"/>
              <a:gd name="connsiteX85" fmla="*/ 1892550 w 6530408"/>
              <a:gd name="connsiteY85" fmla="*/ 5649708 h 5753325"/>
              <a:gd name="connsiteX86" fmla="*/ 1854769 w 6530408"/>
              <a:gd name="connsiteY86" fmla="*/ 5647691 h 5753325"/>
              <a:gd name="connsiteX87" fmla="*/ 1809461 w 6530408"/>
              <a:gd name="connsiteY87" fmla="*/ 5648628 h 5753325"/>
              <a:gd name="connsiteX88" fmla="*/ 1745150 w 6530408"/>
              <a:gd name="connsiteY88" fmla="*/ 5693879 h 5753325"/>
              <a:gd name="connsiteX89" fmla="*/ 1713375 w 6530408"/>
              <a:gd name="connsiteY89" fmla="*/ 5684672 h 5753325"/>
              <a:gd name="connsiteX90" fmla="*/ 1707808 w 6530408"/>
              <a:gd name="connsiteY90" fmla="*/ 5682611 h 5753325"/>
              <a:gd name="connsiteX91" fmla="*/ 1679313 w 6530408"/>
              <a:gd name="connsiteY91" fmla="*/ 5672360 h 5753325"/>
              <a:gd name="connsiteX92" fmla="*/ 1646933 w 6530408"/>
              <a:gd name="connsiteY92" fmla="*/ 5666227 h 5753325"/>
              <a:gd name="connsiteX93" fmla="*/ 1610055 w 6530408"/>
              <a:gd name="connsiteY93" fmla="*/ 5673643 h 5753325"/>
              <a:gd name="connsiteX94" fmla="*/ 1437641 w 6530408"/>
              <a:gd name="connsiteY94" fmla="*/ 5723266 h 5753325"/>
              <a:gd name="connsiteX95" fmla="*/ 1332869 w 6530408"/>
              <a:gd name="connsiteY95" fmla="*/ 5744752 h 5753325"/>
              <a:gd name="connsiteX96" fmla="*/ 1290525 w 6530408"/>
              <a:gd name="connsiteY96" fmla="*/ 5740036 h 5753325"/>
              <a:gd name="connsiteX97" fmla="*/ 1233107 w 6530408"/>
              <a:gd name="connsiteY97" fmla="*/ 5742106 h 5753325"/>
              <a:gd name="connsiteX98" fmla="*/ 1214532 w 6530408"/>
              <a:gd name="connsiteY98" fmla="*/ 5753325 h 5753325"/>
              <a:gd name="connsiteX99" fmla="*/ 1199955 w 6530408"/>
              <a:gd name="connsiteY99" fmla="*/ 5744831 h 5753325"/>
              <a:gd name="connsiteX100" fmla="*/ 1162337 w 6530408"/>
              <a:gd name="connsiteY100" fmla="*/ 5738048 h 5753325"/>
              <a:gd name="connsiteX101" fmla="*/ 1053457 w 6530408"/>
              <a:gd name="connsiteY101" fmla="*/ 5688676 h 5753325"/>
              <a:gd name="connsiteX102" fmla="*/ 1025798 w 6530408"/>
              <a:gd name="connsiteY102" fmla="*/ 5673166 h 5753325"/>
              <a:gd name="connsiteX103" fmla="*/ 947900 w 6530408"/>
              <a:gd name="connsiteY103" fmla="*/ 5657848 h 5753325"/>
              <a:gd name="connsiteX104" fmla="*/ 815627 w 6530408"/>
              <a:gd name="connsiteY104" fmla="*/ 5642557 h 5753325"/>
              <a:gd name="connsiteX105" fmla="*/ 788251 w 6530408"/>
              <a:gd name="connsiteY105" fmla="*/ 5637065 h 5753325"/>
              <a:gd name="connsiteX106" fmla="*/ 767822 w 6530408"/>
              <a:gd name="connsiteY106" fmla="*/ 5623450 h 5753325"/>
              <a:gd name="connsiteX107" fmla="*/ 765791 w 6530408"/>
              <a:gd name="connsiteY107" fmla="*/ 5612539 h 5753325"/>
              <a:gd name="connsiteX108" fmla="*/ 751230 w 6530408"/>
              <a:gd name="connsiteY108" fmla="*/ 5608092 h 5753325"/>
              <a:gd name="connsiteX109" fmla="*/ 748008 w 6530408"/>
              <a:gd name="connsiteY109" fmla="*/ 5605052 h 5753325"/>
              <a:gd name="connsiteX110" fmla="*/ 728871 w 6530408"/>
              <a:gd name="connsiteY110" fmla="*/ 5589469 h 5753325"/>
              <a:gd name="connsiteX111" fmla="*/ 671898 w 6530408"/>
              <a:gd name="connsiteY111" fmla="*/ 5602363 h 5753325"/>
              <a:gd name="connsiteX112" fmla="*/ 615065 w 6530408"/>
              <a:gd name="connsiteY112" fmla="*/ 5580257 h 5753325"/>
              <a:gd name="connsiteX113" fmla="*/ 355785 w 6530408"/>
              <a:gd name="connsiteY113" fmla="*/ 5514383 h 5753325"/>
              <a:gd name="connsiteX114" fmla="*/ 102269 w 6530408"/>
              <a:gd name="connsiteY114" fmla="*/ 5524347 h 5753325"/>
              <a:gd name="connsiteX115" fmla="*/ 13160 w 6530408"/>
              <a:gd name="connsiteY115" fmla="*/ 5514159 h 5753325"/>
              <a:gd name="connsiteX116" fmla="*/ 0 w 6530408"/>
              <a:gd name="connsiteY116" fmla="*/ 5511735 h 5753325"/>
              <a:gd name="connsiteX0" fmla="*/ 0 w 6530408"/>
              <a:gd name="connsiteY0" fmla="*/ 0 h 5753325"/>
              <a:gd name="connsiteX1" fmla="*/ 6438980 w 6530408"/>
              <a:gd name="connsiteY1" fmla="*/ 0 h 5753325"/>
              <a:gd name="connsiteX2" fmla="*/ 6439047 w 6530408"/>
              <a:gd name="connsiteY2" fmla="*/ 147 h 5753325"/>
              <a:gd name="connsiteX3" fmla="*/ 6443456 w 6530408"/>
              <a:gd name="connsiteY3" fmla="*/ 130105 h 5753325"/>
              <a:gd name="connsiteX4" fmla="*/ 6447632 w 6530408"/>
              <a:gd name="connsiteY4" fmla="*/ 170016 h 5753325"/>
              <a:gd name="connsiteX5" fmla="*/ 6465936 w 6530408"/>
              <a:gd name="connsiteY5" fmla="*/ 274847 h 5753325"/>
              <a:gd name="connsiteX6" fmla="*/ 6506836 w 6530408"/>
              <a:gd name="connsiteY6" fmla="*/ 331778 h 5753325"/>
              <a:gd name="connsiteX7" fmla="*/ 6530408 w 6530408"/>
              <a:gd name="connsiteY7" fmla="*/ 427517 h 5753325"/>
              <a:gd name="connsiteX8" fmla="*/ 6488360 w 6530408"/>
              <a:gd name="connsiteY8" fmla="*/ 535865 h 5753325"/>
              <a:gd name="connsiteX9" fmla="*/ 6492864 w 6530408"/>
              <a:gd name="connsiteY9" fmla="*/ 615799 h 5753325"/>
              <a:gd name="connsiteX10" fmla="*/ 6459988 w 6530408"/>
              <a:gd name="connsiteY10" fmla="*/ 707628 h 5753325"/>
              <a:gd name="connsiteX11" fmla="*/ 6453989 w 6530408"/>
              <a:gd name="connsiteY11" fmla="*/ 711876 h 5753325"/>
              <a:gd name="connsiteX12" fmla="*/ 6453209 w 6530408"/>
              <a:gd name="connsiteY12" fmla="*/ 719127 h 5753325"/>
              <a:gd name="connsiteX13" fmla="*/ 6457662 w 6530408"/>
              <a:gd name="connsiteY13" fmla="*/ 723331 h 5753325"/>
              <a:gd name="connsiteX14" fmla="*/ 6447445 w 6530408"/>
              <a:gd name="connsiteY14" fmla="*/ 780003 h 5753325"/>
              <a:gd name="connsiteX15" fmla="*/ 6426552 w 6530408"/>
              <a:gd name="connsiteY15" fmla="*/ 845805 h 5753325"/>
              <a:gd name="connsiteX16" fmla="*/ 6434072 w 6530408"/>
              <a:gd name="connsiteY16" fmla="*/ 910733 h 5753325"/>
              <a:gd name="connsiteX17" fmla="*/ 6432570 w 6530408"/>
              <a:gd name="connsiteY17" fmla="*/ 983394 h 5753325"/>
              <a:gd name="connsiteX18" fmla="*/ 6431878 w 6530408"/>
              <a:gd name="connsiteY18" fmla="*/ 1026728 h 5753325"/>
              <a:gd name="connsiteX19" fmla="*/ 6414269 w 6530408"/>
              <a:gd name="connsiteY19" fmla="*/ 1151111 h 5753325"/>
              <a:gd name="connsiteX20" fmla="*/ 6371722 w 6530408"/>
              <a:gd name="connsiteY20" fmla="*/ 1318080 h 5753325"/>
              <a:gd name="connsiteX21" fmla="*/ 6356023 w 6530408"/>
              <a:gd name="connsiteY21" fmla="*/ 1356227 h 5753325"/>
              <a:gd name="connsiteX22" fmla="*/ 6356157 w 6530408"/>
              <a:gd name="connsiteY22" fmla="*/ 1361967 h 5753325"/>
              <a:gd name="connsiteX23" fmla="*/ 6350613 w 6530408"/>
              <a:gd name="connsiteY23" fmla="*/ 1393569 h 5753325"/>
              <a:gd name="connsiteX24" fmla="*/ 6357062 w 6530408"/>
              <a:gd name="connsiteY24" fmla="*/ 1444071 h 5753325"/>
              <a:gd name="connsiteX25" fmla="*/ 6364832 w 6530408"/>
              <a:gd name="connsiteY25" fmla="*/ 1478763 h 5753325"/>
              <a:gd name="connsiteX26" fmla="*/ 6369745 w 6530408"/>
              <a:gd name="connsiteY26" fmla="*/ 1495680 h 5753325"/>
              <a:gd name="connsiteX27" fmla="*/ 6370898 w 6530408"/>
              <a:gd name="connsiteY27" fmla="*/ 1513331 h 5753325"/>
              <a:gd name="connsiteX28" fmla="*/ 6368801 w 6530408"/>
              <a:gd name="connsiteY28" fmla="*/ 1527414 h 5753325"/>
              <a:gd name="connsiteX29" fmla="*/ 6359177 w 6530408"/>
              <a:gd name="connsiteY29" fmla="*/ 1639513 h 5753325"/>
              <a:gd name="connsiteX30" fmla="*/ 6299489 w 6530408"/>
              <a:gd name="connsiteY30" fmla="*/ 1784860 h 5753325"/>
              <a:gd name="connsiteX31" fmla="*/ 6267878 w 6530408"/>
              <a:gd name="connsiteY31" fmla="*/ 1858572 h 5753325"/>
              <a:gd name="connsiteX32" fmla="*/ 6251146 w 6530408"/>
              <a:gd name="connsiteY32" fmla="*/ 1926167 h 5753325"/>
              <a:gd name="connsiteX33" fmla="*/ 6210686 w 6530408"/>
              <a:gd name="connsiteY33" fmla="*/ 2014834 h 5753325"/>
              <a:gd name="connsiteX34" fmla="*/ 6106652 w 6530408"/>
              <a:gd name="connsiteY34" fmla="*/ 2150572 h 5753325"/>
              <a:gd name="connsiteX35" fmla="*/ 6097813 w 6530408"/>
              <a:gd name="connsiteY35" fmla="*/ 2172208 h 5753325"/>
              <a:gd name="connsiteX36" fmla="*/ 6095990 w 6530408"/>
              <a:gd name="connsiteY36" fmla="*/ 2181185 h 5753325"/>
              <a:gd name="connsiteX37" fmla="*/ 6090126 w 6530408"/>
              <a:gd name="connsiteY37" fmla="*/ 2192533 h 5753325"/>
              <a:gd name="connsiteX38" fmla="*/ 6089503 w 6530408"/>
              <a:gd name="connsiteY38" fmla="*/ 2192543 h 5753325"/>
              <a:gd name="connsiteX39" fmla="*/ 6084946 w 6530408"/>
              <a:gd name="connsiteY39" fmla="*/ 2203694 h 5753325"/>
              <a:gd name="connsiteX40" fmla="*/ 5987861 w 6530408"/>
              <a:gd name="connsiteY40" fmla="*/ 2304868 h 5753325"/>
              <a:gd name="connsiteX41" fmla="*/ 5973439 w 6530408"/>
              <a:gd name="connsiteY41" fmla="*/ 2385635 h 5753325"/>
              <a:gd name="connsiteX42" fmla="*/ 5916727 w 6530408"/>
              <a:gd name="connsiteY42" fmla="*/ 2458777 h 5753325"/>
              <a:gd name="connsiteX43" fmla="*/ 5856524 w 6530408"/>
              <a:gd name="connsiteY43" fmla="*/ 2583281 h 5753325"/>
              <a:gd name="connsiteX44" fmla="*/ 5838091 w 6530408"/>
              <a:gd name="connsiteY44" fmla="*/ 2753474 h 5753325"/>
              <a:gd name="connsiteX45" fmla="*/ 5777471 w 6530408"/>
              <a:gd name="connsiteY45" fmla="*/ 2901570 h 5753325"/>
              <a:gd name="connsiteX46" fmla="*/ 5723992 w 6530408"/>
              <a:gd name="connsiteY46" fmla="*/ 2998752 h 5753325"/>
              <a:gd name="connsiteX47" fmla="*/ 5557886 w 6530408"/>
              <a:gd name="connsiteY47" fmla="*/ 3329735 h 5753325"/>
              <a:gd name="connsiteX48" fmla="*/ 5471501 w 6530408"/>
              <a:gd name="connsiteY48" fmla="*/ 3462221 h 5753325"/>
              <a:gd name="connsiteX49" fmla="*/ 5465154 w 6530408"/>
              <a:gd name="connsiteY49" fmla="*/ 3541065 h 5753325"/>
              <a:gd name="connsiteX50" fmla="*/ 5437889 w 6530408"/>
              <a:gd name="connsiteY50" fmla="*/ 3559927 h 5753325"/>
              <a:gd name="connsiteX51" fmla="*/ 5432770 w 6530408"/>
              <a:gd name="connsiteY51" fmla="*/ 3562948 h 5753325"/>
              <a:gd name="connsiteX52" fmla="*/ 5406795 w 6530408"/>
              <a:gd name="connsiteY52" fmla="*/ 3578594 h 5753325"/>
              <a:gd name="connsiteX53" fmla="*/ 5381495 w 6530408"/>
              <a:gd name="connsiteY53" fmla="*/ 3599883 h 5753325"/>
              <a:gd name="connsiteX54" fmla="*/ 5363689 w 6530408"/>
              <a:gd name="connsiteY54" fmla="*/ 3633299 h 5753325"/>
              <a:gd name="connsiteX55" fmla="*/ 5291870 w 6530408"/>
              <a:gd name="connsiteY55" fmla="*/ 3799039 h 5753325"/>
              <a:gd name="connsiteX56" fmla="*/ 5241600 w 6530408"/>
              <a:gd name="connsiteY56" fmla="*/ 3894238 h 5753325"/>
              <a:gd name="connsiteX57" fmla="*/ 5211041 w 6530408"/>
              <a:gd name="connsiteY57" fmla="*/ 3924184 h 5753325"/>
              <a:gd name="connsiteX58" fmla="*/ 5176073 w 6530408"/>
              <a:gd name="connsiteY58" fmla="*/ 3970179 h 5753325"/>
              <a:gd name="connsiteX59" fmla="*/ 5172826 w 6530408"/>
              <a:gd name="connsiteY59" fmla="*/ 3991773 h 5753325"/>
              <a:gd name="connsiteX60" fmla="*/ 5157053 w 6530408"/>
              <a:gd name="connsiteY60" fmla="*/ 3997708 h 5753325"/>
              <a:gd name="connsiteX61" fmla="*/ 5127922 w 6530408"/>
              <a:gd name="connsiteY61" fmla="*/ 4022660 h 5753325"/>
              <a:gd name="connsiteX62" fmla="*/ 5020872 w 6530408"/>
              <a:gd name="connsiteY62" fmla="*/ 4075951 h 5753325"/>
              <a:gd name="connsiteX63" fmla="*/ 4991410 w 6530408"/>
              <a:gd name="connsiteY63" fmla="*/ 4087598 h 5753325"/>
              <a:gd name="connsiteX64" fmla="*/ 4930112 w 6530408"/>
              <a:gd name="connsiteY64" fmla="*/ 4138459 h 5753325"/>
              <a:gd name="connsiteX65" fmla="*/ 4834224 w 6530408"/>
              <a:gd name="connsiteY65" fmla="*/ 4231643 h 5753325"/>
              <a:gd name="connsiteX66" fmla="*/ 4812599 w 6530408"/>
              <a:gd name="connsiteY66" fmla="*/ 4249449 h 5753325"/>
              <a:gd name="connsiteX67" fmla="*/ 4789188 w 6530408"/>
              <a:gd name="connsiteY67" fmla="*/ 4256678 h 5753325"/>
              <a:gd name="connsiteX68" fmla="*/ 4779554 w 6530408"/>
              <a:gd name="connsiteY68" fmla="*/ 4251313 h 5753325"/>
              <a:gd name="connsiteX69" fmla="*/ 4766885 w 6530408"/>
              <a:gd name="connsiteY69" fmla="*/ 4259812 h 5753325"/>
              <a:gd name="connsiteX70" fmla="*/ 4762510 w 6530408"/>
              <a:gd name="connsiteY70" fmla="*/ 4260383 h 5753325"/>
              <a:gd name="connsiteX71" fmla="*/ 4738416 w 6530408"/>
              <a:gd name="connsiteY71" fmla="*/ 4265355 h 5753325"/>
              <a:gd name="connsiteX72" fmla="*/ 4712007 w 6530408"/>
              <a:gd name="connsiteY72" fmla="*/ 4317892 h 5753325"/>
              <a:gd name="connsiteX73" fmla="*/ 4658930 w 6530408"/>
              <a:gd name="connsiteY73" fmla="*/ 4348041 h 5753325"/>
              <a:gd name="connsiteX74" fmla="*/ 4443526 w 6530408"/>
              <a:gd name="connsiteY74" fmla="*/ 4507851 h 5753325"/>
              <a:gd name="connsiteX75" fmla="*/ 4289766 w 6530408"/>
              <a:gd name="connsiteY75" fmla="*/ 4711450 h 5753325"/>
              <a:gd name="connsiteX76" fmla="*/ 4150870 w 6530408"/>
              <a:gd name="connsiteY76" fmla="*/ 4818480 h 5753325"/>
              <a:gd name="connsiteX77" fmla="*/ 4006639 w 6530408"/>
              <a:gd name="connsiteY77" fmla="*/ 4933815 h 5753325"/>
              <a:gd name="connsiteX78" fmla="*/ 3298210 w 6530408"/>
              <a:gd name="connsiteY78" fmla="*/ 5070790 h 5753325"/>
              <a:gd name="connsiteX79" fmla="*/ 2947678 w 6530408"/>
              <a:gd name="connsiteY79" fmla="*/ 5117869 h 5753325"/>
              <a:gd name="connsiteX80" fmla="*/ 2822169 w 6530408"/>
              <a:gd name="connsiteY80" fmla="*/ 5129396 h 5753325"/>
              <a:gd name="connsiteX81" fmla="*/ 2538773 w 6530408"/>
              <a:gd name="connsiteY81" fmla="*/ 5313397 h 5753325"/>
              <a:gd name="connsiteX82" fmla="*/ 2014500 w 6530408"/>
              <a:gd name="connsiteY82" fmla="*/ 5519744 h 5753325"/>
              <a:gd name="connsiteX83" fmla="*/ 1934391 w 6530408"/>
              <a:gd name="connsiteY83" fmla="*/ 5591335 h 5753325"/>
              <a:gd name="connsiteX84" fmla="*/ 1892550 w 6530408"/>
              <a:gd name="connsiteY84" fmla="*/ 5649708 h 5753325"/>
              <a:gd name="connsiteX85" fmla="*/ 1854769 w 6530408"/>
              <a:gd name="connsiteY85" fmla="*/ 5647691 h 5753325"/>
              <a:gd name="connsiteX86" fmla="*/ 1809461 w 6530408"/>
              <a:gd name="connsiteY86" fmla="*/ 5648628 h 5753325"/>
              <a:gd name="connsiteX87" fmla="*/ 1745150 w 6530408"/>
              <a:gd name="connsiteY87" fmla="*/ 5693879 h 5753325"/>
              <a:gd name="connsiteX88" fmla="*/ 1713375 w 6530408"/>
              <a:gd name="connsiteY88" fmla="*/ 5684672 h 5753325"/>
              <a:gd name="connsiteX89" fmla="*/ 1707808 w 6530408"/>
              <a:gd name="connsiteY89" fmla="*/ 5682611 h 5753325"/>
              <a:gd name="connsiteX90" fmla="*/ 1679313 w 6530408"/>
              <a:gd name="connsiteY90" fmla="*/ 5672360 h 5753325"/>
              <a:gd name="connsiteX91" fmla="*/ 1646933 w 6530408"/>
              <a:gd name="connsiteY91" fmla="*/ 5666227 h 5753325"/>
              <a:gd name="connsiteX92" fmla="*/ 1610055 w 6530408"/>
              <a:gd name="connsiteY92" fmla="*/ 5673643 h 5753325"/>
              <a:gd name="connsiteX93" fmla="*/ 1437641 w 6530408"/>
              <a:gd name="connsiteY93" fmla="*/ 5723266 h 5753325"/>
              <a:gd name="connsiteX94" fmla="*/ 1332869 w 6530408"/>
              <a:gd name="connsiteY94" fmla="*/ 5744752 h 5753325"/>
              <a:gd name="connsiteX95" fmla="*/ 1290525 w 6530408"/>
              <a:gd name="connsiteY95" fmla="*/ 5740036 h 5753325"/>
              <a:gd name="connsiteX96" fmla="*/ 1233107 w 6530408"/>
              <a:gd name="connsiteY96" fmla="*/ 5742106 h 5753325"/>
              <a:gd name="connsiteX97" fmla="*/ 1214532 w 6530408"/>
              <a:gd name="connsiteY97" fmla="*/ 5753325 h 5753325"/>
              <a:gd name="connsiteX98" fmla="*/ 1199955 w 6530408"/>
              <a:gd name="connsiteY98" fmla="*/ 5744831 h 5753325"/>
              <a:gd name="connsiteX99" fmla="*/ 1162337 w 6530408"/>
              <a:gd name="connsiteY99" fmla="*/ 5738048 h 5753325"/>
              <a:gd name="connsiteX100" fmla="*/ 1053457 w 6530408"/>
              <a:gd name="connsiteY100" fmla="*/ 5688676 h 5753325"/>
              <a:gd name="connsiteX101" fmla="*/ 1025798 w 6530408"/>
              <a:gd name="connsiteY101" fmla="*/ 5673166 h 5753325"/>
              <a:gd name="connsiteX102" fmla="*/ 947900 w 6530408"/>
              <a:gd name="connsiteY102" fmla="*/ 5657848 h 5753325"/>
              <a:gd name="connsiteX103" fmla="*/ 815627 w 6530408"/>
              <a:gd name="connsiteY103" fmla="*/ 5642557 h 5753325"/>
              <a:gd name="connsiteX104" fmla="*/ 788251 w 6530408"/>
              <a:gd name="connsiteY104" fmla="*/ 5637065 h 5753325"/>
              <a:gd name="connsiteX105" fmla="*/ 767822 w 6530408"/>
              <a:gd name="connsiteY105" fmla="*/ 5623450 h 5753325"/>
              <a:gd name="connsiteX106" fmla="*/ 765791 w 6530408"/>
              <a:gd name="connsiteY106" fmla="*/ 5612539 h 5753325"/>
              <a:gd name="connsiteX107" fmla="*/ 751230 w 6530408"/>
              <a:gd name="connsiteY107" fmla="*/ 5608092 h 5753325"/>
              <a:gd name="connsiteX108" fmla="*/ 748008 w 6530408"/>
              <a:gd name="connsiteY108" fmla="*/ 5605052 h 5753325"/>
              <a:gd name="connsiteX109" fmla="*/ 728871 w 6530408"/>
              <a:gd name="connsiteY109" fmla="*/ 5589469 h 5753325"/>
              <a:gd name="connsiteX110" fmla="*/ 671898 w 6530408"/>
              <a:gd name="connsiteY110" fmla="*/ 5602363 h 5753325"/>
              <a:gd name="connsiteX111" fmla="*/ 615065 w 6530408"/>
              <a:gd name="connsiteY111" fmla="*/ 5580257 h 5753325"/>
              <a:gd name="connsiteX112" fmla="*/ 355785 w 6530408"/>
              <a:gd name="connsiteY112" fmla="*/ 5514383 h 5753325"/>
              <a:gd name="connsiteX113" fmla="*/ 102269 w 6530408"/>
              <a:gd name="connsiteY113" fmla="*/ 5524347 h 5753325"/>
              <a:gd name="connsiteX114" fmla="*/ 13160 w 6530408"/>
              <a:gd name="connsiteY114" fmla="*/ 5514159 h 5753325"/>
              <a:gd name="connsiteX115" fmla="*/ 0 w 6530408"/>
              <a:gd name="connsiteY115" fmla="*/ 5511735 h 5753325"/>
              <a:gd name="connsiteX116" fmla="*/ 0 w 6530408"/>
              <a:gd name="connsiteY116" fmla="*/ 0 h 5753325"/>
              <a:gd name="connsiteX0" fmla="*/ 0 w 6506836"/>
              <a:gd name="connsiteY0" fmla="*/ 0 h 5753325"/>
              <a:gd name="connsiteX1" fmla="*/ 6438980 w 6506836"/>
              <a:gd name="connsiteY1" fmla="*/ 0 h 5753325"/>
              <a:gd name="connsiteX2" fmla="*/ 6439047 w 6506836"/>
              <a:gd name="connsiteY2" fmla="*/ 147 h 5753325"/>
              <a:gd name="connsiteX3" fmla="*/ 6443456 w 6506836"/>
              <a:gd name="connsiteY3" fmla="*/ 130105 h 5753325"/>
              <a:gd name="connsiteX4" fmla="*/ 6447632 w 6506836"/>
              <a:gd name="connsiteY4" fmla="*/ 170016 h 5753325"/>
              <a:gd name="connsiteX5" fmla="*/ 6465936 w 6506836"/>
              <a:gd name="connsiteY5" fmla="*/ 274847 h 5753325"/>
              <a:gd name="connsiteX6" fmla="*/ 6506836 w 6506836"/>
              <a:gd name="connsiteY6" fmla="*/ 331778 h 5753325"/>
              <a:gd name="connsiteX7" fmla="*/ 6488360 w 6506836"/>
              <a:gd name="connsiteY7" fmla="*/ 535865 h 5753325"/>
              <a:gd name="connsiteX8" fmla="*/ 6492864 w 6506836"/>
              <a:gd name="connsiteY8" fmla="*/ 615799 h 5753325"/>
              <a:gd name="connsiteX9" fmla="*/ 6459988 w 6506836"/>
              <a:gd name="connsiteY9" fmla="*/ 707628 h 5753325"/>
              <a:gd name="connsiteX10" fmla="*/ 6453989 w 6506836"/>
              <a:gd name="connsiteY10" fmla="*/ 711876 h 5753325"/>
              <a:gd name="connsiteX11" fmla="*/ 6453209 w 6506836"/>
              <a:gd name="connsiteY11" fmla="*/ 719127 h 5753325"/>
              <a:gd name="connsiteX12" fmla="*/ 6457662 w 6506836"/>
              <a:gd name="connsiteY12" fmla="*/ 723331 h 5753325"/>
              <a:gd name="connsiteX13" fmla="*/ 6447445 w 6506836"/>
              <a:gd name="connsiteY13" fmla="*/ 780003 h 5753325"/>
              <a:gd name="connsiteX14" fmla="*/ 6426552 w 6506836"/>
              <a:gd name="connsiteY14" fmla="*/ 845805 h 5753325"/>
              <a:gd name="connsiteX15" fmla="*/ 6434072 w 6506836"/>
              <a:gd name="connsiteY15" fmla="*/ 910733 h 5753325"/>
              <a:gd name="connsiteX16" fmla="*/ 6432570 w 6506836"/>
              <a:gd name="connsiteY16" fmla="*/ 983394 h 5753325"/>
              <a:gd name="connsiteX17" fmla="*/ 6431878 w 6506836"/>
              <a:gd name="connsiteY17" fmla="*/ 1026728 h 5753325"/>
              <a:gd name="connsiteX18" fmla="*/ 6414269 w 6506836"/>
              <a:gd name="connsiteY18" fmla="*/ 1151111 h 5753325"/>
              <a:gd name="connsiteX19" fmla="*/ 6371722 w 6506836"/>
              <a:gd name="connsiteY19" fmla="*/ 1318080 h 5753325"/>
              <a:gd name="connsiteX20" fmla="*/ 6356023 w 6506836"/>
              <a:gd name="connsiteY20" fmla="*/ 1356227 h 5753325"/>
              <a:gd name="connsiteX21" fmla="*/ 6356157 w 6506836"/>
              <a:gd name="connsiteY21" fmla="*/ 1361967 h 5753325"/>
              <a:gd name="connsiteX22" fmla="*/ 6350613 w 6506836"/>
              <a:gd name="connsiteY22" fmla="*/ 1393569 h 5753325"/>
              <a:gd name="connsiteX23" fmla="*/ 6357062 w 6506836"/>
              <a:gd name="connsiteY23" fmla="*/ 1444071 h 5753325"/>
              <a:gd name="connsiteX24" fmla="*/ 6364832 w 6506836"/>
              <a:gd name="connsiteY24" fmla="*/ 1478763 h 5753325"/>
              <a:gd name="connsiteX25" fmla="*/ 6369745 w 6506836"/>
              <a:gd name="connsiteY25" fmla="*/ 1495680 h 5753325"/>
              <a:gd name="connsiteX26" fmla="*/ 6370898 w 6506836"/>
              <a:gd name="connsiteY26" fmla="*/ 1513331 h 5753325"/>
              <a:gd name="connsiteX27" fmla="*/ 6368801 w 6506836"/>
              <a:gd name="connsiteY27" fmla="*/ 1527414 h 5753325"/>
              <a:gd name="connsiteX28" fmla="*/ 6359177 w 6506836"/>
              <a:gd name="connsiteY28" fmla="*/ 1639513 h 5753325"/>
              <a:gd name="connsiteX29" fmla="*/ 6299489 w 6506836"/>
              <a:gd name="connsiteY29" fmla="*/ 1784860 h 5753325"/>
              <a:gd name="connsiteX30" fmla="*/ 6267878 w 6506836"/>
              <a:gd name="connsiteY30" fmla="*/ 1858572 h 5753325"/>
              <a:gd name="connsiteX31" fmla="*/ 6251146 w 6506836"/>
              <a:gd name="connsiteY31" fmla="*/ 1926167 h 5753325"/>
              <a:gd name="connsiteX32" fmla="*/ 6210686 w 6506836"/>
              <a:gd name="connsiteY32" fmla="*/ 2014834 h 5753325"/>
              <a:gd name="connsiteX33" fmla="*/ 6106652 w 6506836"/>
              <a:gd name="connsiteY33" fmla="*/ 2150572 h 5753325"/>
              <a:gd name="connsiteX34" fmla="*/ 6097813 w 6506836"/>
              <a:gd name="connsiteY34" fmla="*/ 2172208 h 5753325"/>
              <a:gd name="connsiteX35" fmla="*/ 6095990 w 6506836"/>
              <a:gd name="connsiteY35" fmla="*/ 2181185 h 5753325"/>
              <a:gd name="connsiteX36" fmla="*/ 6090126 w 6506836"/>
              <a:gd name="connsiteY36" fmla="*/ 2192533 h 5753325"/>
              <a:gd name="connsiteX37" fmla="*/ 6089503 w 6506836"/>
              <a:gd name="connsiteY37" fmla="*/ 2192543 h 5753325"/>
              <a:gd name="connsiteX38" fmla="*/ 6084946 w 6506836"/>
              <a:gd name="connsiteY38" fmla="*/ 2203694 h 5753325"/>
              <a:gd name="connsiteX39" fmla="*/ 5987861 w 6506836"/>
              <a:gd name="connsiteY39" fmla="*/ 2304868 h 5753325"/>
              <a:gd name="connsiteX40" fmla="*/ 5973439 w 6506836"/>
              <a:gd name="connsiteY40" fmla="*/ 2385635 h 5753325"/>
              <a:gd name="connsiteX41" fmla="*/ 5916727 w 6506836"/>
              <a:gd name="connsiteY41" fmla="*/ 2458777 h 5753325"/>
              <a:gd name="connsiteX42" fmla="*/ 5856524 w 6506836"/>
              <a:gd name="connsiteY42" fmla="*/ 2583281 h 5753325"/>
              <a:gd name="connsiteX43" fmla="*/ 5838091 w 6506836"/>
              <a:gd name="connsiteY43" fmla="*/ 2753474 h 5753325"/>
              <a:gd name="connsiteX44" fmla="*/ 5777471 w 6506836"/>
              <a:gd name="connsiteY44" fmla="*/ 2901570 h 5753325"/>
              <a:gd name="connsiteX45" fmla="*/ 5723992 w 6506836"/>
              <a:gd name="connsiteY45" fmla="*/ 2998752 h 5753325"/>
              <a:gd name="connsiteX46" fmla="*/ 5557886 w 6506836"/>
              <a:gd name="connsiteY46" fmla="*/ 3329735 h 5753325"/>
              <a:gd name="connsiteX47" fmla="*/ 5471501 w 6506836"/>
              <a:gd name="connsiteY47" fmla="*/ 3462221 h 5753325"/>
              <a:gd name="connsiteX48" fmla="*/ 5465154 w 6506836"/>
              <a:gd name="connsiteY48" fmla="*/ 3541065 h 5753325"/>
              <a:gd name="connsiteX49" fmla="*/ 5437889 w 6506836"/>
              <a:gd name="connsiteY49" fmla="*/ 3559927 h 5753325"/>
              <a:gd name="connsiteX50" fmla="*/ 5432770 w 6506836"/>
              <a:gd name="connsiteY50" fmla="*/ 3562948 h 5753325"/>
              <a:gd name="connsiteX51" fmla="*/ 5406795 w 6506836"/>
              <a:gd name="connsiteY51" fmla="*/ 3578594 h 5753325"/>
              <a:gd name="connsiteX52" fmla="*/ 5381495 w 6506836"/>
              <a:gd name="connsiteY52" fmla="*/ 3599883 h 5753325"/>
              <a:gd name="connsiteX53" fmla="*/ 5363689 w 6506836"/>
              <a:gd name="connsiteY53" fmla="*/ 3633299 h 5753325"/>
              <a:gd name="connsiteX54" fmla="*/ 5291870 w 6506836"/>
              <a:gd name="connsiteY54" fmla="*/ 3799039 h 5753325"/>
              <a:gd name="connsiteX55" fmla="*/ 5241600 w 6506836"/>
              <a:gd name="connsiteY55" fmla="*/ 3894238 h 5753325"/>
              <a:gd name="connsiteX56" fmla="*/ 5211041 w 6506836"/>
              <a:gd name="connsiteY56" fmla="*/ 3924184 h 5753325"/>
              <a:gd name="connsiteX57" fmla="*/ 5176073 w 6506836"/>
              <a:gd name="connsiteY57" fmla="*/ 3970179 h 5753325"/>
              <a:gd name="connsiteX58" fmla="*/ 5172826 w 6506836"/>
              <a:gd name="connsiteY58" fmla="*/ 3991773 h 5753325"/>
              <a:gd name="connsiteX59" fmla="*/ 5157053 w 6506836"/>
              <a:gd name="connsiteY59" fmla="*/ 3997708 h 5753325"/>
              <a:gd name="connsiteX60" fmla="*/ 5127922 w 6506836"/>
              <a:gd name="connsiteY60" fmla="*/ 4022660 h 5753325"/>
              <a:gd name="connsiteX61" fmla="*/ 5020872 w 6506836"/>
              <a:gd name="connsiteY61" fmla="*/ 4075951 h 5753325"/>
              <a:gd name="connsiteX62" fmla="*/ 4991410 w 6506836"/>
              <a:gd name="connsiteY62" fmla="*/ 4087598 h 5753325"/>
              <a:gd name="connsiteX63" fmla="*/ 4930112 w 6506836"/>
              <a:gd name="connsiteY63" fmla="*/ 4138459 h 5753325"/>
              <a:gd name="connsiteX64" fmla="*/ 4834224 w 6506836"/>
              <a:gd name="connsiteY64" fmla="*/ 4231643 h 5753325"/>
              <a:gd name="connsiteX65" fmla="*/ 4812599 w 6506836"/>
              <a:gd name="connsiteY65" fmla="*/ 4249449 h 5753325"/>
              <a:gd name="connsiteX66" fmla="*/ 4789188 w 6506836"/>
              <a:gd name="connsiteY66" fmla="*/ 4256678 h 5753325"/>
              <a:gd name="connsiteX67" fmla="*/ 4779554 w 6506836"/>
              <a:gd name="connsiteY67" fmla="*/ 4251313 h 5753325"/>
              <a:gd name="connsiteX68" fmla="*/ 4766885 w 6506836"/>
              <a:gd name="connsiteY68" fmla="*/ 4259812 h 5753325"/>
              <a:gd name="connsiteX69" fmla="*/ 4762510 w 6506836"/>
              <a:gd name="connsiteY69" fmla="*/ 4260383 h 5753325"/>
              <a:gd name="connsiteX70" fmla="*/ 4738416 w 6506836"/>
              <a:gd name="connsiteY70" fmla="*/ 4265355 h 5753325"/>
              <a:gd name="connsiteX71" fmla="*/ 4712007 w 6506836"/>
              <a:gd name="connsiteY71" fmla="*/ 4317892 h 5753325"/>
              <a:gd name="connsiteX72" fmla="*/ 4658930 w 6506836"/>
              <a:gd name="connsiteY72" fmla="*/ 4348041 h 5753325"/>
              <a:gd name="connsiteX73" fmla="*/ 4443526 w 6506836"/>
              <a:gd name="connsiteY73" fmla="*/ 4507851 h 5753325"/>
              <a:gd name="connsiteX74" fmla="*/ 4289766 w 6506836"/>
              <a:gd name="connsiteY74" fmla="*/ 4711450 h 5753325"/>
              <a:gd name="connsiteX75" fmla="*/ 4150870 w 6506836"/>
              <a:gd name="connsiteY75" fmla="*/ 4818480 h 5753325"/>
              <a:gd name="connsiteX76" fmla="*/ 4006639 w 6506836"/>
              <a:gd name="connsiteY76" fmla="*/ 4933815 h 5753325"/>
              <a:gd name="connsiteX77" fmla="*/ 3298210 w 6506836"/>
              <a:gd name="connsiteY77" fmla="*/ 5070790 h 5753325"/>
              <a:gd name="connsiteX78" fmla="*/ 2947678 w 6506836"/>
              <a:gd name="connsiteY78" fmla="*/ 5117869 h 5753325"/>
              <a:gd name="connsiteX79" fmla="*/ 2822169 w 6506836"/>
              <a:gd name="connsiteY79" fmla="*/ 5129396 h 5753325"/>
              <a:gd name="connsiteX80" fmla="*/ 2538773 w 6506836"/>
              <a:gd name="connsiteY80" fmla="*/ 5313397 h 5753325"/>
              <a:gd name="connsiteX81" fmla="*/ 2014500 w 6506836"/>
              <a:gd name="connsiteY81" fmla="*/ 5519744 h 5753325"/>
              <a:gd name="connsiteX82" fmla="*/ 1934391 w 6506836"/>
              <a:gd name="connsiteY82" fmla="*/ 5591335 h 5753325"/>
              <a:gd name="connsiteX83" fmla="*/ 1892550 w 6506836"/>
              <a:gd name="connsiteY83" fmla="*/ 5649708 h 5753325"/>
              <a:gd name="connsiteX84" fmla="*/ 1854769 w 6506836"/>
              <a:gd name="connsiteY84" fmla="*/ 5647691 h 5753325"/>
              <a:gd name="connsiteX85" fmla="*/ 1809461 w 6506836"/>
              <a:gd name="connsiteY85" fmla="*/ 5648628 h 5753325"/>
              <a:gd name="connsiteX86" fmla="*/ 1745150 w 6506836"/>
              <a:gd name="connsiteY86" fmla="*/ 5693879 h 5753325"/>
              <a:gd name="connsiteX87" fmla="*/ 1713375 w 6506836"/>
              <a:gd name="connsiteY87" fmla="*/ 5684672 h 5753325"/>
              <a:gd name="connsiteX88" fmla="*/ 1707808 w 6506836"/>
              <a:gd name="connsiteY88" fmla="*/ 5682611 h 5753325"/>
              <a:gd name="connsiteX89" fmla="*/ 1679313 w 6506836"/>
              <a:gd name="connsiteY89" fmla="*/ 5672360 h 5753325"/>
              <a:gd name="connsiteX90" fmla="*/ 1646933 w 6506836"/>
              <a:gd name="connsiteY90" fmla="*/ 5666227 h 5753325"/>
              <a:gd name="connsiteX91" fmla="*/ 1610055 w 6506836"/>
              <a:gd name="connsiteY91" fmla="*/ 5673643 h 5753325"/>
              <a:gd name="connsiteX92" fmla="*/ 1437641 w 6506836"/>
              <a:gd name="connsiteY92" fmla="*/ 5723266 h 5753325"/>
              <a:gd name="connsiteX93" fmla="*/ 1332869 w 6506836"/>
              <a:gd name="connsiteY93" fmla="*/ 5744752 h 5753325"/>
              <a:gd name="connsiteX94" fmla="*/ 1290525 w 6506836"/>
              <a:gd name="connsiteY94" fmla="*/ 5740036 h 5753325"/>
              <a:gd name="connsiteX95" fmla="*/ 1233107 w 6506836"/>
              <a:gd name="connsiteY95" fmla="*/ 5742106 h 5753325"/>
              <a:gd name="connsiteX96" fmla="*/ 1214532 w 6506836"/>
              <a:gd name="connsiteY96" fmla="*/ 5753325 h 5753325"/>
              <a:gd name="connsiteX97" fmla="*/ 1199955 w 6506836"/>
              <a:gd name="connsiteY97" fmla="*/ 5744831 h 5753325"/>
              <a:gd name="connsiteX98" fmla="*/ 1162337 w 6506836"/>
              <a:gd name="connsiteY98" fmla="*/ 5738048 h 5753325"/>
              <a:gd name="connsiteX99" fmla="*/ 1053457 w 6506836"/>
              <a:gd name="connsiteY99" fmla="*/ 5688676 h 5753325"/>
              <a:gd name="connsiteX100" fmla="*/ 1025798 w 6506836"/>
              <a:gd name="connsiteY100" fmla="*/ 5673166 h 5753325"/>
              <a:gd name="connsiteX101" fmla="*/ 947900 w 6506836"/>
              <a:gd name="connsiteY101" fmla="*/ 5657848 h 5753325"/>
              <a:gd name="connsiteX102" fmla="*/ 815627 w 6506836"/>
              <a:gd name="connsiteY102" fmla="*/ 5642557 h 5753325"/>
              <a:gd name="connsiteX103" fmla="*/ 788251 w 6506836"/>
              <a:gd name="connsiteY103" fmla="*/ 5637065 h 5753325"/>
              <a:gd name="connsiteX104" fmla="*/ 767822 w 6506836"/>
              <a:gd name="connsiteY104" fmla="*/ 5623450 h 5753325"/>
              <a:gd name="connsiteX105" fmla="*/ 765791 w 6506836"/>
              <a:gd name="connsiteY105" fmla="*/ 5612539 h 5753325"/>
              <a:gd name="connsiteX106" fmla="*/ 751230 w 6506836"/>
              <a:gd name="connsiteY106" fmla="*/ 5608092 h 5753325"/>
              <a:gd name="connsiteX107" fmla="*/ 748008 w 6506836"/>
              <a:gd name="connsiteY107" fmla="*/ 5605052 h 5753325"/>
              <a:gd name="connsiteX108" fmla="*/ 728871 w 6506836"/>
              <a:gd name="connsiteY108" fmla="*/ 5589469 h 5753325"/>
              <a:gd name="connsiteX109" fmla="*/ 671898 w 6506836"/>
              <a:gd name="connsiteY109" fmla="*/ 5602363 h 5753325"/>
              <a:gd name="connsiteX110" fmla="*/ 615065 w 6506836"/>
              <a:gd name="connsiteY110" fmla="*/ 5580257 h 5753325"/>
              <a:gd name="connsiteX111" fmla="*/ 355785 w 6506836"/>
              <a:gd name="connsiteY111" fmla="*/ 5514383 h 5753325"/>
              <a:gd name="connsiteX112" fmla="*/ 102269 w 6506836"/>
              <a:gd name="connsiteY112" fmla="*/ 5524347 h 5753325"/>
              <a:gd name="connsiteX113" fmla="*/ 13160 w 6506836"/>
              <a:gd name="connsiteY113" fmla="*/ 5514159 h 5753325"/>
              <a:gd name="connsiteX114" fmla="*/ 0 w 6506836"/>
              <a:gd name="connsiteY114" fmla="*/ 5511735 h 5753325"/>
              <a:gd name="connsiteX115" fmla="*/ 0 w 6506836"/>
              <a:gd name="connsiteY115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465936 w 6492864"/>
              <a:gd name="connsiteY5" fmla="*/ 274847 h 5753325"/>
              <a:gd name="connsiteX6" fmla="*/ 6488360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396598 w 6492864"/>
              <a:gd name="connsiteY5" fmla="*/ 274847 h 5753325"/>
              <a:gd name="connsiteX6" fmla="*/ 6488360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396598 w 6492864"/>
              <a:gd name="connsiteY5" fmla="*/ 274847 h 5753325"/>
              <a:gd name="connsiteX6" fmla="*/ 6375685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62955"/>
              <a:gd name="connsiteY0" fmla="*/ 0 h 5753325"/>
              <a:gd name="connsiteX1" fmla="*/ 6438980 w 6462955"/>
              <a:gd name="connsiteY1" fmla="*/ 0 h 5753325"/>
              <a:gd name="connsiteX2" fmla="*/ 6439047 w 6462955"/>
              <a:gd name="connsiteY2" fmla="*/ 147 h 5753325"/>
              <a:gd name="connsiteX3" fmla="*/ 6443456 w 6462955"/>
              <a:gd name="connsiteY3" fmla="*/ 130105 h 5753325"/>
              <a:gd name="connsiteX4" fmla="*/ 6447632 w 6462955"/>
              <a:gd name="connsiteY4" fmla="*/ 170016 h 5753325"/>
              <a:gd name="connsiteX5" fmla="*/ 6396598 w 6462955"/>
              <a:gd name="connsiteY5" fmla="*/ 274847 h 5753325"/>
              <a:gd name="connsiteX6" fmla="*/ 6375685 w 6462955"/>
              <a:gd name="connsiteY6" fmla="*/ 535865 h 5753325"/>
              <a:gd name="connsiteX7" fmla="*/ 6354187 w 6462955"/>
              <a:gd name="connsiteY7" fmla="*/ 615799 h 5753325"/>
              <a:gd name="connsiteX8" fmla="*/ 6459988 w 6462955"/>
              <a:gd name="connsiteY8" fmla="*/ 707628 h 5753325"/>
              <a:gd name="connsiteX9" fmla="*/ 6453989 w 6462955"/>
              <a:gd name="connsiteY9" fmla="*/ 711876 h 5753325"/>
              <a:gd name="connsiteX10" fmla="*/ 6453209 w 6462955"/>
              <a:gd name="connsiteY10" fmla="*/ 719127 h 5753325"/>
              <a:gd name="connsiteX11" fmla="*/ 6457662 w 6462955"/>
              <a:gd name="connsiteY11" fmla="*/ 723331 h 5753325"/>
              <a:gd name="connsiteX12" fmla="*/ 6447445 w 6462955"/>
              <a:gd name="connsiteY12" fmla="*/ 780003 h 5753325"/>
              <a:gd name="connsiteX13" fmla="*/ 6426552 w 6462955"/>
              <a:gd name="connsiteY13" fmla="*/ 845805 h 5753325"/>
              <a:gd name="connsiteX14" fmla="*/ 6434072 w 6462955"/>
              <a:gd name="connsiteY14" fmla="*/ 910733 h 5753325"/>
              <a:gd name="connsiteX15" fmla="*/ 6432570 w 6462955"/>
              <a:gd name="connsiteY15" fmla="*/ 983394 h 5753325"/>
              <a:gd name="connsiteX16" fmla="*/ 6431878 w 6462955"/>
              <a:gd name="connsiteY16" fmla="*/ 1026728 h 5753325"/>
              <a:gd name="connsiteX17" fmla="*/ 6414269 w 6462955"/>
              <a:gd name="connsiteY17" fmla="*/ 1151111 h 5753325"/>
              <a:gd name="connsiteX18" fmla="*/ 6371722 w 6462955"/>
              <a:gd name="connsiteY18" fmla="*/ 1318080 h 5753325"/>
              <a:gd name="connsiteX19" fmla="*/ 6356023 w 6462955"/>
              <a:gd name="connsiteY19" fmla="*/ 1356227 h 5753325"/>
              <a:gd name="connsiteX20" fmla="*/ 6356157 w 6462955"/>
              <a:gd name="connsiteY20" fmla="*/ 1361967 h 5753325"/>
              <a:gd name="connsiteX21" fmla="*/ 6350613 w 6462955"/>
              <a:gd name="connsiteY21" fmla="*/ 1393569 h 5753325"/>
              <a:gd name="connsiteX22" fmla="*/ 6357062 w 6462955"/>
              <a:gd name="connsiteY22" fmla="*/ 1444071 h 5753325"/>
              <a:gd name="connsiteX23" fmla="*/ 6364832 w 6462955"/>
              <a:gd name="connsiteY23" fmla="*/ 1478763 h 5753325"/>
              <a:gd name="connsiteX24" fmla="*/ 6369745 w 6462955"/>
              <a:gd name="connsiteY24" fmla="*/ 1495680 h 5753325"/>
              <a:gd name="connsiteX25" fmla="*/ 6370898 w 6462955"/>
              <a:gd name="connsiteY25" fmla="*/ 1513331 h 5753325"/>
              <a:gd name="connsiteX26" fmla="*/ 6368801 w 6462955"/>
              <a:gd name="connsiteY26" fmla="*/ 1527414 h 5753325"/>
              <a:gd name="connsiteX27" fmla="*/ 6359177 w 6462955"/>
              <a:gd name="connsiteY27" fmla="*/ 1639513 h 5753325"/>
              <a:gd name="connsiteX28" fmla="*/ 6299489 w 6462955"/>
              <a:gd name="connsiteY28" fmla="*/ 1784860 h 5753325"/>
              <a:gd name="connsiteX29" fmla="*/ 6267878 w 6462955"/>
              <a:gd name="connsiteY29" fmla="*/ 1858572 h 5753325"/>
              <a:gd name="connsiteX30" fmla="*/ 6251146 w 6462955"/>
              <a:gd name="connsiteY30" fmla="*/ 1926167 h 5753325"/>
              <a:gd name="connsiteX31" fmla="*/ 6210686 w 6462955"/>
              <a:gd name="connsiteY31" fmla="*/ 2014834 h 5753325"/>
              <a:gd name="connsiteX32" fmla="*/ 6106652 w 6462955"/>
              <a:gd name="connsiteY32" fmla="*/ 2150572 h 5753325"/>
              <a:gd name="connsiteX33" fmla="*/ 6097813 w 6462955"/>
              <a:gd name="connsiteY33" fmla="*/ 2172208 h 5753325"/>
              <a:gd name="connsiteX34" fmla="*/ 6095990 w 6462955"/>
              <a:gd name="connsiteY34" fmla="*/ 2181185 h 5753325"/>
              <a:gd name="connsiteX35" fmla="*/ 6090126 w 6462955"/>
              <a:gd name="connsiteY35" fmla="*/ 2192533 h 5753325"/>
              <a:gd name="connsiteX36" fmla="*/ 6089503 w 6462955"/>
              <a:gd name="connsiteY36" fmla="*/ 2192543 h 5753325"/>
              <a:gd name="connsiteX37" fmla="*/ 6084946 w 6462955"/>
              <a:gd name="connsiteY37" fmla="*/ 2203694 h 5753325"/>
              <a:gd name="connsiteX38" fmla="*/ 5987861 w 6462955"/>
              <a:gd name="connsiteY38" fmla="*/ 2304868 h 5753325"/>
              <a:gd name="connsiteX39" fmla="*/ 5973439 w 6462955"/>
              <a:gd name="connsiteY39" fmla="*/ 2385635 h 5753325"/>
              <a:gd name="connsiteX40" fmla="*/ 5916727 w 6462955"/>
              <a:gd name="connsiteY40" fmla="*/ 2458777 h 5753325"/>
              <a:gd name="connsiteX41" fmla="*/ 5856524 w 6462955"/>
              <a:gd name="connsiteY41" fmla="*/ 2583281 h 5753325"/>
              <a:gd name="connsiteX42" fmla="*/ 5838091 w 6462955"/>
              <a:gd name="connsiteY42" fmla="*/ 2753474 h 5753325"/>
              <a:gd name="connsiteX43" fmla="*/ 5777471 w 6462955"/>
              <a:gd name="connsiteY43" fmla="*/ 2901570 h 5753325"/>
              <a:gd name="connsiteX44" fmla="*/ 5723992 w 6462955"/>
              <a:gd name="connsiteY44" fmla="*/ 2998752 h 5753325"/>
              <a:gd name="connsiteX45" fmla="*/ 5557886 w 6462955"/>
              <a:gd name="connsiteY45" fmla="*/ 3329735 h 5753325"/>
              <a:gd name="connsiteX46" fmla="*/ 5471501 w 6462955"/>
              <a:gd name="connsiteY46" fmla="*/ 3462221 h 5753325"/>
              <a:gd name="connsiteX47" fmla="*/ 5465154 w 6462955"/>
              <a:gd name="connsiteY47" fmla="*/ 3541065 h 5753325"/>
              <a:gd name="connsiteX48" fmla="*/ 5437889 w 6462955"/>
              <a:gd name="connsiteY48" fmla="*/ 3559927 h 5753325"/>
              <a:gd name="connsiteX49" fmla="*/ 5432770 w 6462955"/>
              <a:gd name="connsiteY49" fmla="*/ 3562948 h 5753325"/>
              <a:gd name="connsiteX50" fmla="*/ 5406795 w 6462955"/>
              <a:gd name="connsiteY50" fmla="*/ 3578594 h 5753325"/>
              <a:gd name="connsiteX51" fmla="*/ 5381495 w 6462955"/>
              <a:gd name="connsiteY51" fmla="*/ 3599883 h 5753325"/>
              <a:gd name="connsiteX52" fmla="*/ 5363689 w 6462955"/>
              <a:gd name="connsiteY52" fmla="*/ 3633299 h 5753325"/>
              <a:gd name="connsiteX53" fmla="*/ 5291870 w 6462955"/>
              <a:gd name="connsiteY53" fmla="*/ 3799039 h 5753325"/>
              <a:gd name="connsiteX54" fmla="*/ 5241600 w 6462955"/>
              <a:gd name="connsiteY54" fmla="*/ 3894238 h 5753325"/>
              <a:gd name="connsiteX55" fmla="*/ 5211041 w 6462955"/>
              <a:gd name="connsiteY55" fmla="*/ 3924184 h 5753325"/>
              <a:gd name="connsiteX56" fmla="*/ 5176073 w 6462955"/>
              <a:gd name="connsiteY56" fmla="*/ 3970179 h 5753325"/>
              <a:gd name="connsiteX57" fmla="*/ 5172826 w 6462955"/>
              <a:gd name="connsiteY57" fmla="*/ 3991773 h 5753325"/>
              <a:gd name="connsiteX58" fmla="*/ 5157053 w 6462955"/>
              <a:gd name="connsiteY58" fmla="*/ 3997708 h 5753325"/>
              <a:gd name="connsiteX59" fmla="*/ 5127922 w 6462955"/>
              <a:gd name="connsiteY59" fmla="*/ 4022660 h 5753325"/>
              <a:gd name="connsiteX60" fmla="*/ 5020872 w 6462955"/>
              <a:gd name="connsiteY60" fmla="*/ 4075951 h 5753325"/>
              <a:gd name="connsiteX61" fmla="*/ 4991410 w 6462955"/>
              <a:gd name="connsiteY61" fmla="*/ 4087598 h 5753325"/>
              <a:gd name="connsiteX62" fmla="*/ 4930112 w 6462955"/>
              <a:gd name="connsiteY62" fmla="*/ 4138459 h 5753325"/>
              <a:gd name="connsiteX63" fmla="*/ 4834224 w 6462955"/>
              <a:gd name="connsiteY63" fmla="*/ 4231643 h 5753325"/>
              <a:gd name="connsiteX64" fmla="*/ 4812599 w 6462955"/>
              <a:gd name="connsiteY64" fmla="*/ 4249449 h 5753325"/>
              <a:gd name="connsiteX65" fmla="*/ 4789188 w 6462955"/>
              <a:gd name="connsiteY65" fmla="*/ 4256678 h 5753325"/>
              <a:gd name="connsiteX66" fmla="*/ 4779554 w 6462955"/>
              <a:gd name="connsiteY66" fmla="*/ 4251313 h 5753325"/>
              <a:gd name="connsiteX67" fmla="*/ 4766885 w 6462955"/>
              <a:gd name="connsiteY67" fmla="*/ 4259812 h 5753325"/>
              <a:gd name="connsiteX68" fmla="*/ 4762510 w 6462955"/>
              <a:gd name="connsiteY68" fmla="*/ 4260383 h 5753325"/>
              <a:gd name="connsiteX69" fmla="*/ 4738416 w 6462955"/>
              <a:gd name="connsiteY69" fmla="*/ 4265355 h 5753325"/>
              <a:gd name="connsiteX70" fmla="*/ 4712007 w 6462955"/>
              <a:gd name="connsiteY70" fmla="*/ 4317892 h 5753325"/>
              <a:gd name="connsiteX71" fmla="*/ 4658930 w 6462955"/>
              <a:gd name="connsiteY71" fmla="*/ 4348041 h 5753325"/>
              <a:gd name="connsiteX72" fmla="*/ 4443526 w 6462955"/>
              <a:gd name="connsiteY72" fmla="*/ 4507851 h 5753325"/>
              <a:gd name="connsiteX73" fmla="*/ 4289766 w 6462955"/>
              <a:gd name="connsiteY73" fmla="*/ 4711450 h 5753325"/>
              <a:gd name="connsiteX74" fmla="*/ 4150870 w 6462955"/>
              <a:gd name="connsiteY74" fmla="*/ 4818480 h 5753325"/>
              <a:gd name="connsiteX75" fmla="*/ 4006639 w 6462955"/>
              <a:gd name="connsiteY75" fmla="*/ 4933815 h 5753325"/>
              <a:gd name="connsiteX76" fmla="*/ 3298210 w 6462955"/>
              <a:gd name="connsiteY76" fmla="*/ 5070790 h 5753325"/>
              <a:gd name="connsiteX77" fmla="*/ 2947678 w 6462955"/>
              <a:gd name="connsiteY77" fmla="*/ 5117869 h 5753325"/>
              <a:gd name="connsiteX78" fmla="*/ 2822169 w 6462955"/>
              <a:gd name="connsiteY78" fmla="*/ 5129396 h 5753325"/>
              <a:gd name="connsiteX79" fmla="*/ 2538773 w 6462955"/>
              <a:gd name="connsiteY79" fmla="*/ 5313397 h 5753325"/>
              <a:gd name="connsiteX80" fmla="*/ 2014500 w 6462955"/>
              <a:gd name="connsiteY80" fmla="*/ 5519744 h 5753325"/>
              <a:gd name="connsiteX81" fmla="*/ 1934391 w 6462955"/>
              <a:gd name="connsiteY81" fmla="*/ 5591335 h 5753325"/>
              <a:gd name="connsiteX82" fmla="*/ 1892550 w 6462955"/>
              <a:gd name="connsiteY82" fmla="*/ 5649708 h 5753325"/>
              <a:gd name="connsiteX83" fmla="*/ 1854769 w 6462955"/>
              <a:gd name="connsiteY83" fmla="*/ 5647691 h 5753325"/>
              <a:gd name="connsiteX84" fmla="*/ 1809461 w 6462955"/>
              <a:gd name="connsiteY84" fmla="*/ 5648628 h 5753325"/>
              <a:gd name="connsiteX85" fmla="*/ 1745150 w 6462955"/>
              <a:gd name="connsiteY85" fmla="*/ 5693879 h 5753325"/>
              <a:gd name="connsiteX86" fmla="*/ 1713375 w 6462955"/>
              <a:gd name="connsiteY86" fmla="*/ 5684672 h 5753325"/>
              <a:gd name="connsiteX87" fmla="*/ 1707808 w 6462955"/>
              <a:gd name="connsiteY87" fmla="*/ 5682611 h 5753325"/>
              <a:gd name="connsiteX88" fmla="*/ 1679313 w 6462955"/>
              <a:gd name="connsiteY88" fmla="*/ 5672360 h 5753325"/>
              <a:gd name="connsiteX89" fmla="*/ 1646933 w 6462955"/>
              <a:gd name="connsiteY89" fmla="*/ 5666227 h 5753325"/>
              <a:gd name="connsiteX90" fmla="*/ 1610055 w 6462955"/>
              <a:gd name="connsiteY90" fmla="*/ 5673643 h 5753325"/>
              <a:gd name="connsiteX91" fmla="*/ 1437641 w 6462955"/>
              <a:gd name="connsiteY91" fmla="*/ 5723266 h 5753325"/>
              <a:gd name="connsiteX92" fmla="*/ 1332869 w 6462955"/>
              <a:gd name="connsiteY92" fmla="*/ 5744752 h 5753325"/>
              <a:gd name="connsiteX93" fmla="*/ 1290525 w 6462955"/>
              <a:gd name="connsiteY93" fmla="*/ 5740036 h 5753325"/>
              <a:gd name="connsiteX94" fmla="*/ 1233107 w 6462955"/>
              <a:gd name="connsiteY94" fmla="*/ 5742106 h 5753325"/>
              <a:gd name="connsiteX95" fmla="*/ 1214532 w 6462955"/>
              <a:gd name="connsiteY95" fmla="*/ 5753325 h 5753325"/>
              <a:gd name="connsiteX96" fmla="*/ 1199955 w 6462955"/>
              <a:gd name="connsiteY96" fmla="*/ 5744831 h 5753325"/>
              <a:gd name="connsiteX97" fmla="*/ 1162337 w 6462955"/>
              <a:gd name="connsiteY97" fmla="*/ 5738048 h 5753325"/>
              <a:gd name="connsiteX98" fmla="*/ 1053457 w 6462955"/>
              <a:gd name="connsiteY98" fmla="*/ 5688676 h 5753325"/>
              <a:gd name="connsiteX99" fmla="*/ 1025798 w 6462955"/>
              <a:gd name="connsiteY99" fmla="*/ 5673166 h 5753325"/>
              <a:gd name="connsiteX100" fmla="*/ 947900 w 6462955"/>
              <a:gd name="connsiteY100" fmla="*/ 5657848 h 5753325"/>
              <a:gd name="connsiteX101" fmla="*/ 815627 w 6462955"/>
              <a:gd name="connsiteY101" fmla="*/ 5642557 h 5753325"/>
              <a:gd name="connsiteX102" fmla="*/ 788251 w 6462955"/>
              <a:gd name="connsiteY102" fmla="*/ 5637065 h 5753325"/>
              <a:gd name="connsiteX103" fmla="*/ 767822 w 6462955"/>
              <a:gd name="connsiteY103" fmla="*/ 5623450 h 5753325"/>
              <a:gd name="connsiteX104" fmla="*/ 765791 w 6462955"/>
              <a:gd name="connsiteY104" fmla="*/ 5612539 h 5753325"/>
              <a:gd name="connsiteX105" fmla="*/ 751230 w 6462955"/>
              <a:gd name="connsiteY105" fmla="*/ 5608092 h 5753325"/>
              <a:gd name="connsiteX106" fmla="*/ 748008 w 6462955"/>
              <a:gd name="connsiteY106" fmla="*/ 5605052 h 5753325"/>
              <a:gd name="connsiteX107" fmla="*/ 728871 w 6462955"/>
              <a:gd name="connsiteY107" fmla="*/ 5589469 h 5753325"/>
              <a:gd name="connsiteX108" fmla="*/ 671898 w 6462955"/>
              <a:gd name="connsiteY108" fmla="*/ 5602363 h 5753325"/>
              <a:gd name="connsiteX109" fmla="*/ 615065 w 6462955"/>
              <a:gd name="connsiteY109" fmla="*/ 5580257 h 5753325"/>
              <a:gd name="connsiteX110" fmla="*/ 355785 w 6462955"/>
              <a:gd name="connsiteY110" fmla="*/ 5514383 h 5753325"/>
              <a:gd name="connsiteX111" fmla="*/ 102269 w 6462955"/>
              <a:gd name="connsiteY111" fmla="*/ 5524347 h 5753325"/>
              <a:gd name="connsiteX112" fmla="*/ 13160 w 6462955"/>
              <a:gd name="connsiteY112" fmla="*/ 5514159 h 5753325"/>
              <a:gd name="connsiteX113" fmla="*/ 0 w 6462955"/>
              <a:gd name="connsiteY113" fmla="*/ 5511735 h 5753325"/>
              <a:gd name="connsiteX114" fmla="*/ 0 w 6462955"/>
              <a:gd name="connsiteY114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453989 w 6459988"/>
              <a:gd name="connsiteY9" fmla="*/ 711876 h 5753325"/>
              <a:gd name="connsiteX10" fmla="*/ 6453209 w 6459988"/>
              <a:gd name="connsiteY10" fmla="*/ 719127 h 5753325"/>
              <a:gd name="connsiteX11" fmla="*/ 6344988 w 6459988"/>
              <a:gd name="connsiteY11" fmla="*/ 697330 h 5753325"/>
              <a:gd name="connsiteX12" fmla="*/ 6447445 w 6459988"/>
              <a:gd name="connsiteY12" fmla="*/ 780003 h 5753325"/>
              <a:gd name="connsiteX13" fmla="*/ 6426552 w 6459988"/>
              <a:gd name="connsiteY13" fmla="*/ 845805 h 5753325"/>
              <a:gd name="connsiteX14" fmla="*/ 6434072 w 6459988"/>
              <a:gd name="connsiteY14" fmla="*/ 910733 h 5753325"/>
              <a:gd name="connsiteX15" fmla="*/ 6432570 w 6459988"/>
              <a:gd name="connsiteY15" fmla="*/ 983394 h 5753325"/>
              <a:gd name="connsiteX16" fmla="*/ 6431878 w 6459988"/>
              <a:gd name="connsiteY16" fmla="*/ 1026728 h 5753325"/>
              <a:gd name="connsiteX17" fmla="*/ 6414269 w 6459988"/>
              <a:gd name="connsiteY17" fmla="*/ 1151111 h 5753325"/>
              <a:gd name="connsiteX18" fmla="*/ 6371722 w 6459988"/>
              <a:gd name="connsiteY18" fmla="*/ 1318080 h 5753325"/>
              <a:gd name="connsiteX19" fmla="*/ 6356023 w 6459988"/>
              <a:gd name="connsiteY19" fmla="*/ 1356227 h 5753325"/>
              <a:gd name="connsiteX20" fmla="*/ 6356157 w 6459988"/>
              <a:gd name="connsiteY20" fmla="*/ 1361967 h 5753325"/>
              <a:gd name="connsiteX21" fmla="*/ 6350613 w 6459988"/>
              <a:gd name="connsiteY21" fmla="*/ 1393569 h 5753325"/>
              <a:gd name="connsiteX22" fmla="*/ 6357062 w 6459988"/>
              <a:gd name="connsiteY22" fmla="*/ 1444071 h 5753325"/>
              <a:gd name="connsiteX23" fmla="*/ 6364832 w 6459988"/>
              <a:gd name="connsiteY23" fmla="*/ 1478763 h 5753325"/>
              <a:gd name="connsiteX24" fmla="*/ 6369745 w 6459988"/>
              <a:gd name="connsiteY24" fmla="*/ 1495680 h 5753325"/>
              <a:gd name="connsiteX25" fmla="*/ 6370898 w 6459988"/>
              <a:gd name="connsiteY25" fmla="*/ 1513331 h 5753325"/>
              <a:gd name="connsiteX26" fmla="*/ 6368801 w 6459988"/>
              <a:gd name="connsiteY26" fmla="*/ 1527414 h 5753325"/>
              <a:gd name="connsiteX27" fmla="*/ 6359177 w 6459988"/>
              <a:gd name="connsiteY27" fmla="*/ 1639513 h 5753325"/>
              <a:gd name="connsiteX28" fmla="*/ 6299489 w 6459988"/>
              <a:gd name="connsiteY28" fmla="*/ 1784860 h 5753325"/>
              <a:gd name="connsiteX29" fmla="*/ 6267878 w 6459988"/>
              <a:gd name="connsiteY29" fmla="*/ 1858572 h 5753325"/>
              <a:gd name="connsiteX30" fmla="*/ 6251146 w 6459988"/>
              <a:gd name="connsiteY30" fmla="*/ 1926167 h 5753325"/>
              <a:gd name="connsiteX31" fmla="*/ 6210686 w 6459988"/>
              <a:gd name="connsiteY31" fmla="*/ 2014834 h 5753325"/>
              <a:gd name="connsiteX32" fmla="*/ 6106652 w 6459988"/>
              <a:gd name="connsiteY32" fmla="*/ 2150572 h 5753325"/>
              <a:gd name="connsiteX33" fmla="*/ 6097813 w 6459988"/>
              <a:gd name="connsiteY33" fmla="*/ 2172208 h 5753325"/>
              <a:gd name="connsiteX34" fmla="*/ 6095990 w 6459988"/>
              <a:gd name="connsiteY34" fmla="*/ 2181185 h 5753325"/>
              <a:gd name="connsiteX35" fmla="*/ 6090126 w 6459988"/>
              <a:gd name="connsiteY35" fmla="*/ 2192533 h 5753325"/>
              <a:gd name="connsiteX36" fmla="*/ 6089503 w 6459988"/>
              <a:gd name="connsiteY36" fmla="*/ 2192543 h 5753325"/>
              <a:gd name="connsiteX37" fmla="*/ 6084946 w 6459988"/>
              <a:gd name="connsiteY37" fmla="*/ 2203694 h 5753325"/>
              <a:gd name="connsiteX38" fmla="*/ 5987861 w 6459988"/>
              <a:gd name="connsiteY38" fmla="*/ 2304868 h 5753325"/>
              <a:gd name="connsiteX39" fmla="*/ 5973439 w 6459988"/>
              <a:gd name="connsiteY39" fmla="*/ 2385635 h 5753325"/>
              <a:gd name="connsiteX40" fmla="*/ 5916727 w 6459988"/>
              <a:gd name="connsiteY40" fmla="*/ 2458777 h 5753325"/>
              <a:gd name="connsiteX41" fmla="*/ 5856524 w 6459988"/>
              <a:gd name="connsiteY41" fmla="*/ 2583281 h 5753325"/>
              <a:gd name="connsiteX42" fmla="*/ 5838091 w 6459988"/>
              <a:gd name="connsiteY42" fmla="*/ 2753474 h 5753325"/>
              <a:gd name="connsiteX43" fmla="*/ 5777471 w 6459988"/>
              <a:gd name="connsiteY43" fmla="*/ 2901570 h 5753325"/>
              <a:gd name="connsiteX44" fmla="*/ 5723992 w 6459988"/>
              <a:gd name="connsiteY44" fmla="*/ 2998752 h 5753325"/>
              <a:gd name="connsiteX45" fmla="*/ 5557886 w 6459988"/>
              <a:gd name="connsiteY45" fmla="*/ 3329735 h 5753325"/>
              <a:gd name="connsiteX46" fmla="*/ 5471501 w 6459988"/>
              <a:gd name="connsiteY46" fmla="*/ 3462221 h 5753325"/>
              <a:gd name="connsiteX47" fmla="*/ 5465154 w 6459988"/>
              <a:gd name="connsiteY47" fmla="*/ 3541065 h 5753325"/>
              <a:gd name="connsiteX48" fmla="*/ 5437889 w 6459988"/>
              <a:gd name="connsiteY48" fmla="*/ 3559927 h 5753325"/>
              <a:gd name="connsiteX49" fmla="*/ 5432770 w 6459988"/>
              <a:gd name="connsiteY49" fmla="*/ 3562948 h 5753325"/>
              <a:gd name="connsiteX50" fmla="*/ 5406795 w 6459988"/>
              <a:gd name="connsiteY50" fmla="*/ 3578594 h 5753325"/>
              <a:gd name="connsiteX51" fmla="*/ 5381495 w 6459988"/>
              <a:gd name="connsiteY51" fmla="*/ 3599883 h 5753325"/>
              <a:gd name="connsiteX52" fmla="*/ 5363689 w 6459988"/>
              <a:gd name="connsiteY52" fmla="*/ 3633299 h 5753325"/>
              <a:gd name="connsiteX53" fmla="*/ 5291870 w 6459988"/>
              <a:gd name="connsiteY53" fmla="*/ 3799039 h 5753325"/>
              <a:gd name="connsiteX54" fmla="*/ 5241600 w 6459988"/>
              <a:gd name="connsiteY54" fmla="*/ 3894238 h 5753325"/>
              <a:gd name="connsiteX55" fmla="*/ 5211041 w 6459988"/>
              <a:gd name="connsiteY55" fmla="*/ 3924184 h 5753325"/>
              <a:gd name="connsiteX56" fmla="*/ 5176073 w 6459988"/>
              <a:gd name="connsiteY56" fmla="*/ 3970179 h 5753325"/>
              <a:gd name="connsiteX57" fmla="*/ 5172826 w 6459988"/>
              <a:gd name="connsiteY57" fmla="*/ 3991773 h 5753325"/>
              <a:gd name="connsiteX58" fmla="*/ 5157053 w 6459988"/>
              <a:gd name="connsiteY58" fmla="*/ 3997708 h 5753325"/>
              <a:gd name="connsiteX59" fmla="*/ 5127922 w 6459988"/>
              <a:gd name="connsiteY59" fmla="*/ 4022660 h 5753325"/>
              <a:gd name="connsiteX60" fmla="*/ 5020872 w 6459988"/>
              <a:gd name="connsiteY60" fmla="*/ 4075951 h 5753325"/>
              <a:gd name="connsiteX61" fmla="*/ 4991410 w 6459988"/>
              <a:gd name="connsiteY61" fmla="*/ 4087598 h 5753325"/>
              <a:gd name="connsiteX62" fmla="*/ 4930112 w 6459988"/>
              <a:gd name="connsiteY62" fmla="*/ 4138459 h 5753325"/>
              <a:gd name="connsiteX63" fmla="*/ 4834224 w 6459988"/>
              <a:gd name="connsiteY63" fmla="*/ 4231643 h 5753325"/>
              <a:gd name="connsiteX64" fmla="*/ 4812599 w 6459988"/>
              <a:gd name="connsiteY64" fmla="*/ 4249449 h 5753325"/>
              <a:gd name="connsiteX65" fmla="*/ 4789188 w 6459988"/>
              <a:gd name="connsiteY65" fmla="*/ 4256678 h 5753325"/>
              <a:gd name="connsiteX66" fmla="*/ 4779554 w 6459988"/>
              <a:gd name="connsiteY66" fmla="*/ 4251313 h 5753325"/>
              <a:gd name="connsiteX67" fmla="*/ 4766885 w 6459988"/>
              <a:gd name="connsiteY67" fmla="*/ 4259812 h 5753325"/>
              <a:gd name="connsiteX68" fmla="*/ 4762510 w 6459988"/>
              <a:gd name="connsiteY68" fmla="*/ 4260383 h 5753325"/>
              <a:gd name="connsiteX69" fmla="*/ 4738416 w 6459988"/>
              <a:gd name="connsiteY69" fmla="*/ 4265355 h 5753325"/>
              <a:gd name="connsiteX70" fmla="*/ 4712007 w 6459988"/>
              <a:gd name="connsiteY70" fmla="*/ 4317892 h 5753325"/>
              <a:gd name="connsiteX71" fmla="*/ 4658930 w 6459988"/>
              <a:gd name="connsiteY71" fmla="*/ 4348041 h 5753325"/>
              <a:gd name="connsiteX72" fmla="*/ 4443526 w 6459988"/>
              <a:gd name="connsiteY72" fmla="*/ 4507851 h 5753325"/>
              <a:gd name="connsiteX73" fmla="*/ 4289766 w 6459988"/>
              <a:gd name="connsiteY73" fmla="*/ 4711450 h 5753325"/>
              <a:gd name="connsiteX74" fmla="*/ 4150870 w 6459988"/>
              <a:gd name="connsiteY74" fmla="*/ 4818480 h 5753325"/>
              <a:gd name="connsiteX75" fmla="*/ 4006639 w 6459988"/>
              <a:gd name="connsiteY75" fmla="*/ 4933815 h 5753325"/>
              <a:gd name="connsiteX76" fmla="*/ 3298210 w 6459988"/>
              <a:gd name="connsiteY76" fmla="*/ 5070790 h 5753325"/>
              <a:gd name="connsiteX77" fmla="*/ 2947678 w 6459988"/>
              <a:gd name="connsiteY77" fmla="*/ 5117869 h 5753325"/>
              <a:gd name="connsiteX78" fmla="*/ 2822169 w 6459988"/>
              <a:gd name="connsiteY78" fmla="*/ 5129396 h 5753325"/>
              <a:gd name="connsiteX79" fmla="*/ 2538773 w 6459988"/>
              <a:gd name="connsiteY79" fmla="*/ 5313397 h 5753325"/>
              <a:gd name="connsiteX80" fmla="*/ 2014500 w 6459988"/>
              <a:gd name="connsiteY80" fmla="*/ 5519744 h 5753325"/>
              <a:gd name="connsiteX81" fmla="*/ 1934391 w 6459988"/>
              <a:gd name="connsiteY81" fmla="*/ 5591335 h 5753325"/>
              <a:gd name="connsiteX82" fmla="*/ 1892550 w 6459988"/>
              <a:gd name="connsiteY82" fmla="*/ 5649708 h 5753325"/>
              <a:gd name="connsiteX83" fmla="*/ 1854769 w 6459988"/>
              <a:gd name="connsiteY83" fmla="*/ 5647691 h 5753325"/>
              <a:gd name="connsiteX84" fmla="*/ 1809461 w 6459988"/>
              <a:gd name="connsiteY84" fmla="*/ 5648628 h 5753325"/>
              <a:gd name="connsiteX85" fmla="*/ 1745150 w 6459988"/>
              <a:gd name="connsiteY85" fmla="*/ 5693879 h 5753325"/>
              <a:gd name="connsiteX86" fmla="*/ 1713375 w 6459988"/>
              <a:gd name="connsiteY86" fmla="*/ 5684672 h 5753325"/>
              <a:gd name="connsiteX87" fmla="*/ 1707808 w 6459988"/>
              <a:gd name="connsiteY87" fmla="*/ 5682611 h 5753325"/>
              <a:gd name="connsiteX88" fmla="*/ 1679313 w 6459988"/>
              <a:gd name="connsiteY88" fmla="*/ 5672360 h 5753325"/>
              <a:gd name="connsiteX89" fmla="*/ 1646933 w 6459988"/>
              <a:gd name="connsiteY89" fmla="*/ 5666227 h 5753325"/>
              <a:gd name="connsiteX90" fmla="*/ 1610055 w 6459988"/>
              <a:gd name="connsiteY90" fmla="*/ 5673643 h 5753325"/>
              <a:gd name="connsiteX91" fmla="*/ 1437641 w 6459988"/>
              <a:gd name="connsiteY91" fmla="*/ 5723266 h 5753325"/>
              <a:gd name="connsiteX92" fmla="*/ 1332869 w 6459988"/>
              <a:gd name="connsiteY92" fmla="*/ 5744752 h 5753325"/>
              <a:gd name="connsiteX93" fmla="*/ 1290525 w 6459988"/>
              <a:gd name="connsiteY93" fmla="*/ 5740036 h 5753325"/>
              <a:gd name="connsiteX94" fmla="*/ 1233107 w 6459988"/>
              <a:gd name="connsiteY94" fmla="*/ 5742106 h 5753325"/>
              <a:gd name="connsiteX95" fmla="*/ 1214532 w 6459988"/>
              <a:gd name="connsiteY95" fmla="*/ 5753325 h 5753325"/>
              <a:gd name="connsiteX96" fmla="*/ 1199955 w 6459988"/>
              <a:gd name="connsiteY96" fmla="*/ 5744831 h 5753325"/>
              <a:gd name="connsiteX97" fmla="*/ 1162337 w 6459988"/>
              <a:gd name="connsiteY97" fmla="*/ 5738048 h 5753325"/>
              <a:gd name="connsiteX98" fmla="*/ 1053457 w 6459988"/>
              <a:gd name="connsiteY98" fmla="*/ 5688676 h 5753325"/>
              <a:gd name="connsiteX99" fmla="*/ 1025798 w 6459988"/>
              <a:gd name="connsiteY99" fmla="*/ 5673166 h 5753325"/>
              <a:gd name="connsiteX100" fmla="*/ 947900 w 6459988"/>
              <a:gd name="connsiteY100" fmla="*/ 5657848 h 5753325"/>
              <a:gd name="connsiteX101" fmla="*/ 815627 w 6459988"/>
              <a:gd name="connsiteY101" fmla="*/ 5642557 h 5753325"/>
              <a:gd name="connsiteX102" fmla="*/ 788251 w 6459988"/>
              <a:gd name="connsiteY102" fmla="*/ 5637065 h 5753325"/>
              <a:gd name="connsiteX103" fmla="*/ 767822 w 6459988"/>
              <a:gd name="connsiteY103" fmla="*/ 5623450 h 5753325"/>
              <a:gd name="connsiteX104" fmla="*/ 765791 w 6459988"/>
              <a:gd name="connsiteY104" fmla="*/ 5612539 h 5753325"/>
              <a:gd name="connsiteX105" fmla="*/ 751230 w 6459988"/>
              <a:gd name="connsiteY105" fmla="*/ 5608092 h 5753325"/>
              <a:gd name="connsiteX106" fmla="*/ 748008 w 6459988"/>
              <a:gd name="connsiteY106" fmla="*/ 5605052 h 5753325"/>
              <a:gd name="connsiteX107" fmla="*/ 728871 w 6459988"/>
              <a:gd name="connsiteY107" fmla="*/ 5589469 h 5753325"/>
              <a:gd name="connsiteX108" fmla="*/ 671898 w 6459988"/>
              <a:gd name="connsiteY108" fmla="*/ 5602363 h 5753325"/>
              <a:gd name="connsiteX109" fmla="*/ 615065 w 6459988"/>
              <a:gd name="connsiteY109" fmla="*/ 5580257 h 5753325"/>
              <a:gd name="connsiteX110" fmla="*/ 355785 w 6459988"/>
              <a:gd name="connsiteY110" fmla="*/ 5514383 h 5753325"/>
              <a:gd name="connsiteX111" fmla="*/ 102269 w 6459988"/>
              <a:gd name="connsiteY111" fmla="*/ 5524347 h 5753325"/>
              <a:gd name="connsiteX112" fmla="*/ 13160 w 6459988"/>
              <a:gd name="connsiteY112" fmla="*/ 5514159 h 5753325"/>
              <a:gd name="connsiteX113" fmla="*/ 0 w 6459988"/>
              <a:gd name="connsiteY113" fmla="*/ 5511735 h 5753325"/>
              <a:gd name="connsiteX114" fmla="*/ 0 w 6459988"/>
              <a:gd name="connsiteY114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453989 w 6459988"/>
              <a:gd name="connsiteY9" fmla="*/ 711876 h 5753325"/>
              <a:gd name="connsiteX10" fmla="*/ 6344988 w 6459988"/>
              <a:gd name="connsiteY10" fmla="*/ 697330 h 5753325"/>
              <a:gd name="connsiteX11" fmla="*/ 6447445 w 6459988"/>
              <a:gd name="connsiteY11" fmla="*/ 780003 h 5753325"/>
              <a:gd name="connsiteX12" fmla="*/ 6426552 w 6459988"/>
              <a:gd name="connsiteY12" fmla="*/ 845805 h 5753325"/>
              <a:gd name="connsiteX13" fmla="*/ 6434072 w 6459988"/>
              <a:gd name="connsiteY13" fmla="*/ 910733 h 5753325"/>
              <a:gd name="connsiteX14" fmla="*/ 6432570 w 6459988"/>
              <a:gd name="connsiteY14" fmla="*/ 983394 h 5753325"/>
              <a:gd name="connsiteX15" fmla="*/ 6431878 w 6459988"/>
              <a:gd name="connsiteY15" fmla="*/ 1026728 h 5753325"/>
              <a:gd name="connsiteX16" fmla="*/ 6414269 w 6459988"/>
              <a:gd name="connsiteY16" fmla="*/ 1151111 h 5753325"/>
              <a:gd name="connsiteX17" fmla="*/ 6371722 w 6459988"/>
              <a:gd name="connsiteY17" fmla="*/ 1318080 h 5753325"/>
              <a:gd name="connsiteX18" fmla="*/ 6356023 w 6459988"/>
              <a:gd name="connsiteY18" fmla="*/ 1356227 h 5753325"/>
              <a:gd name="connsiteX19" fmla="*/ 6356157 w 6459988"/>
              <a:gd name="connsiteY19" fmla="*/ 1361967 h 5753325"/>
              <a:gd name="connsiteX20" fmla="*/ 6350613 w 6459988"/>
              <a:gd name="connsiteY20" fmla="*/ 1393569 h 5753325"/>
              <a:gd name="connsiteX21" fmla="*/ 6357062 w 6459988"/>
              <a:gd name="connsiteY21" fmla="*/ 1444071 h 5753325"/>
              <a:gd name="connsiteX22" fmla="*/ 6364832 w 6459988"/>
              <a:gd name="connsiteY22" fmla="*/ 1478763 h 5753325"/>
              <a:gd name="connsiteX23" fmla="*/ 6369745 w 6459988"/>
              <a:gd name="connsiteY23" fmla="*/ 1495680 h 5753325"/>
              <a:gd name="connsiteX24" fmla="*/ 6370898 w 6459988"/>
              <a:gd name="connsiteY24" fmla="*/ 1513331 h 5753325"/>
              <a:gd name="connsiteX25" fmla="*/ 6368801 w 6459988"/>
              <a:gd name="connsiteY25" fmla="*/ 1527414 h 5753325"/>
              <a:gd name="connsiteX26" fmla="*/ 6359177 w 6459988"/>
              <a:gd name="connsiteY26" fmla="*/ 1639513 h 5753325"/>
              <a:gd name="connsiteX27" fmla="*/ 6299489 w 6459988"/>
              <a:gd name="connsiteY27" fmla="*/ 1784860 h 5753325"/>
              <a:gd name="connsiteX28" fmla="*/ 6267878 w 6459988"/>
              <a:gd name="connsiteY28" fmla="*/ 1858572 h 5753325"/>
              <a:gd name="connsiteX29" fmla="*/ 6251146 w 6459988"/>
              <a:gd name="connsiteY29" fmla="*/ 1926167 h 5753325"/>
              <a:gd name="connsiteX30" fmla="*/ 6210686 w 6459988"/>
              <a:gd name="connsiteY30" fmla="*/ 2014834 h 5753325"/>
              <a:gd name="connsiteX31" fmla="*/ 6106652 w 6459988"/>
              <a:gd name="connsiteY31" fmla="*/ 2150572 h 5753325"/>
              <a:gd name="connsiteX32" fmla="*/ 6097813 w 6459988"/>
              <a:gd name="connsiteY32" fmla="*/ 2172208 h 5753325"/>
              <a:gd name="connsiteX33" fmla="*/ 6095990 w 6459988"/>
              <a:gd name="connsiteY33" fmla="*/ 2181185 h 5753325"/>
              <a:gd name="connsiteX34" fmla="*/ 6090126 w 6459988"/>
              <a:gd name="connsiteY34" fmla="*/ 2192533 h 5753325"/>
              <a:gd name="connsiteX35" fmla="*/ 6089503 w 6459988"/>
              <a:gd name="connsiteY35" fmla="*/ 2192543 h 5753325"/>
              <a:gd name="connsiteX36" fmla="*/ 6084946 w 6459988"/>
              <a:gd name="connsiteY36" fmla="*/ 2203694 h 5753325"/>
              <a:gd name="connsiteX37" fmla="*/ 5987861 w 6459988"/>
              <a:gd name="connsiteY37" fmla="*/ 2304868 h 5753325"/>
              <a:gd name="connsiteX38" fmla="*/ 5973439 w 6459988"/>
              <a:gd name="connsiteY38" fmla="*/ 2385635 h 5753325"/>
              <a:gd name="connsiteX39" fmla="*/ 5916727 w 6459988"/>
              <a:gd name="connsiteY39" fmla="*/ 2458777 h 5753325"/>
              <a:gd name="connsiteX40" fmla="*/ 5856524 w 6459988"/>
              <a:gd name="connsiteY40" fmla="*/ 2583281 h 5753325"/>
              <a:gd name="connsiteX41" fmla="*/ 5838091 w 6459988"/>
              <a:gd name="connsiteY41" fmla="*/ 2753474 h 5753325"/>
              <a:gd name="connsiteX42" fmla="*/ 5777471 w 6459988"/>
              <a:gd name="connsiteY42" fmla="*/ 2901570 h 5753325"/>
              <a:gd name="connsiteX43" fmla="*/ 5723992 w 6459988"/>
              <a:gd name="connsiteY43" fmla="*/ 2998752 h 5753325"/>
              <a:gd name="connsiteX44" fmla="*/ 5557886 w 6459988"/>
              <a:gd name="connsiteY44" fmla="*/ 3329735 h 5753325"/>
              <a:gd name="connsiteX45" fmla="*/ 5471501 w 6459988"/>
              <a:gd name="connsiteY45" fmla="*/ 3462221 h 5753325"/>
              <a:gd name="connsiteX46" fmla="*/ 5465154 w 6459988"/>
              <a:gd name="connsiteY46" fmla="*/ 3541065 h 5753325"/>
              <a:gd name="connsiteX47" fmla="*/ 5437889 w 6459988"/>
              <a:gd name="connsiteY47" fmla="*/ 3559927 h 5753325"/>
              <a:gd name="connsiteX48" fmla="*/ 5432770 w 6459988"/>
              <a:gd name="connsiteY48" fmla="*/ 3562948 h 5753325"/>
              <a:gd name="connsiteX49" fmla="*/ 5406795 w 6459988"/>
              <a:gd name="connsiteY49" fmla="*/ 3578594 h 5753325"/>
              <a:gd name="connsiteX50" fmla="*/ 5381495 w 6459988"/>
              <a:gd name="connsiteY50" fmla="*/ 3599883 h 5753325"/>
              <a:gd name="connsiteX51" fmla="*/ 5363689 w 6459988"/>
              <a:gd name="connsiteY51" fmla="*/ 3633299 h 5753325"/>
              <a:gd name="connsiteX52" fmla="*/ 5291870 w 6459988"/>
              <a:gd name="connsiteY52" fmla="*/ 3799039 h 5753325"/>
              <a:gd name="connsiteX53" fmla="*/ 5241600 w 6459988"/>
              <a:gd name="connsiteY53" fmla="*/ 3894238 h 5753325"/>
              <a:gd name="connsiteX54" fmla="*/ 5211041 w 6459988"/>
              <a:gd name="connsiteY54" fmla="*/ 3924184 h 5753325"/>
              <a:gd name="connsiteX55" fmla="*/ 5176073 w 6459988"/>
              <a:gd name="connsiteY55" fmla="*/ 3970179 h 5753325"/>
              <a:gd name="connsiteX56" fmla="*/ 5172826 w 6459988"/>
              <a:gd name="connsiteY56" fmla="*/ 3991773 h 5753325"/>
              <a:gd name="connsiteX57" fmla="*/ 5157053 w 6459988"/>
              <a:gd name="connsiteY57" fmla="*/ 3997708 h 5753325"/>
              <a:gd name="connsiteX58" fmla="*/ 5127922 w 6459988"/>
              <a:gd name="connsiteY58" fmla="*/ 4022660 h 5753325"/>
              <a:gd name="connsiteX59" fmla="*/ 5020872 w 6459988"/>
              <a:gd name="connsiteY59" fmla="*/ 4075951 h 5753325"/>
              <a:gd name="connsiteX60" fmla="*/ 4991410 w 6459988"/>
              <a:gd name="connsiteY60" fmla="*/ 4087598 h 5753325"/>
              <a:gd name="connsiteX61" fmla="*/ 4930112 w 6459988"/>
              <a:gd name="connsiteY61" fmla="*/ 4138459 h 5753325"/>
              <a:gd name="connsiteX62" fmla="*/ 4834224 w 6459988"/>
              <a:gd name="connsiteY62" fmla="*/ 4231643 h 5753325"/>
              <a:gd name="connsiteX63" fmla="*/ 4812599 w 6459988"/>
              <a:gd name="connsiteY63" fmla="*/ 4249449 h 5753325"/>
              <a:gd name="connsiteX64" fmla="*/ 4789188 w 6459988"/>
              <a:gd name="connsiteY64" fmla="*/ 4256678 h 5753325"/>
              <a:gd name="connsiteX65" fmla="*/ 4779554 w 6459988"/>
              <a:gd name="connsiteY65" fmla="*/ 4251313 h 5753325"/>
              <a:gd name="connsiteX66" fmla="*/ 4766885 w 6459988"/>
              <a:gd name="connsiteY66" fmla="*/ 4259812 h 5753325"/>
              <a:gd name="connsiteX67" fmla="*/ 4762510 w 6459988"/>
              <a:gd name="connsiteY67" fmla="*/ 4260383 h 5753325"/>
              <a:gd name="connsiteX68" fmla="*/ 4738416 w 6459988"/>
              <a:gd name="connsiteY68" fmla="*/ 4265355 h 5753325"/>
              <a:gd name="connsiteX69" fmla="*/ 4712007 w 6459988"/>
              <a:gd name="connsiteY69" fmla="*/ 4317892 h 5753325"/>
              <a:gd name="connsiteX70" fmla="*/ 4658930 w 6459988"/>
              <a:gd name="connsiteY70" fmla="*/ 4348041 h 5753325"/>
              <a:gd name="connsiteX71" fmla="*/ 4443526 w 6459988"/>
              <a:gd name="connsiteY71" fmla="*/ 4507851 h 5753325"/>
              <a:gd name="connsiteX72" fmla="*/ 4289766 w 6459988"/>
              <a:gd name="connsiteY72" fmla="*/ 4711450 h 5753325"/>
              <a:gd name="connsiteX73" fmla="*/ 4150870 w 6459988"/>
              <a:gd name="connsiteY73" fmla="*/ 4818480 h 5753325"/>
              <a:gd name="connsiteX74" fmla="*/ 4006639 w 6459988"/>
              <a:gd name="connsiteY74" fmla="*/ 4933815 h 5753325"/>
              <a:gd name="connsiteX75" fmla="*/ 3298210 w 6459988"/>
              <a:gd name="connsiteY75" fmla="*/ 5070790 h 5753325"/>
              <a:gd name="connsiteX76" fmla="*/ 2947678 w 6459988"/>
              <a:gd name="connsiteY76" fmla="*/ 5117869 h 5753325"/>
              <a:gd name="connsiteX77" fmla="*/ 2822169 w 6459988"/>
              <a:gd name="connsiteY77" fmla="*/ 5129396 h 5753325"/>
              <a:gd name="connsiteX78" fmla="*/ 2538773 w 6459988"/>
              <a:gd name="connsiteY78" fmla="*/ 5313397 h 5753325"/>
              <a:gd name="connsiteX79" fmla="*/ 2014500 w 6459988"/>
              <a:gd name="connsiteY79" fmla="*/ 5519744 h 5753325"/>
              <a:gd name="connsiteX80" fmla="*/ 1934391 w 6459988"/>
              <a:gd name="connsiteY80" fmla="*/ 5591335 h 5753325"/>
              <a:gd name="connsiteX81" fmla="*/ 1892550 w 6459988"/>
              <a:gd name="connsiteY81" fmla="*/ 5649708 h 5753325"/>
              <a:gd name="connsiteX82" fmla="*/ 1854769 w 6459988"/>
              <a:gd name="connsiteY82" fmla="*/ 5647691 h 5753325"/>
              <a:gd name="connsiteX83" fmla="*/ 1809461 w 6459988"/>
              <a:gd name="connsiteY83" fmla="*/ 5648628 h 5753325"/>
              <a:gd name="connsiteX84" fmla="*/ 1745150 w 6459988"/>
              <a:gd name="connsiteY84" fmla="*/ 5693879 h 5753325"/>
              <a:gd name="connsiteX85" fmla="*/ 1713375 w 6459988"/>
              <a:gd name="connsiteY85" fmla="*/ 5684672 h 5753325"/>
              <a:gd name="connsiteX86" fmla="*/ 1707808 w 6459988"/>
              <a:gd name="connsiteY86" fmla="*/ 5682611 h 5753325"/>
              <a:gd name="connsiteX87" fmla="*/ 1679313 w 6459988"/>
              <a:gd name="connsiteY87" fmla="*/ 5672360 h 5753325"/>
              <a:gd name="connsiteX88" fmla="*/ 1646933 w 6459988"/>
              <a:gd name="connsiteY88" fmla="*/ 5666227 h 5753325"/>
              <a:gd name="connsiteX89" fmla="*/ 1610055 w 6459988"/>
              <a:gd name="connsiteY89" fmla="*/ 5673643 h 5753325"/>
              <a:gd name="connsiteX90" fmla="*/ 1437641 w 6459988"/>
              <a:gd name="connsiteY90" fmla="*/ 5723266 h 5753325"/>
              <a:gd name="connsiteX91" fmla="*/ 1332869 w 6459988"/>
              <a:gd name="connsiteY91" fmla="*/ 5744752 h 5753325"/>
              <a:gd name="connsiteX92" fmla="*/ 1290525 w 6459988"/>
              <a:gd name="connsiteY92" fmla="*/ 5740036 h 5753325"/>
              <a:gd name="connsiteX93" fmla="*/ 1233107 w 6459988"/>
              <a:gd name="connsiteY93" fmla="*/ 5742106 h 5753325"/>
              <a:gd name="connsiteX94" fmla="*/ 1214532 w 6459988"/>
              <a:gd name="connsiteY94" fmla="*/ 5753325 h 5753325"/>
              <a:gd name="connsiteX95" fmla="*/ 1199955 w 6459988"/>
              <a:gd name="connsiteY95" fmla="*/ 5744831 h 5753325"/>
              <a:gd name="connsiteX96" fmla="*/ 1162337 w 6459988"/>
              <a:gd name="connsiteY96" fmla="*/ 5738048 h 5753325"/>
              <a:gd name="connsiteX97" fmla="*/ 1053457 w 6459988"/>
              <a:gd name="connsiteY97" fmla="*/ 5688676 h 5753325"/>
              <a:gd name="connsiteX98" fmla="*/ 1025798 w 6459988"/>
              <a:gd name="connsiteY98" fmla="*/ 5673166 h 5753325"/>
              <a:gd name="connsiteX99" fmla="*/ 947900 w 6459988"/>
              <a:gd name="connsiteY99" fmla="*/ 5657848 h 5753325"/>
              <a:gd name="connsiteX100" fmla="*/ 815627 w 6459988"/>
              <a:gd name="connsiteY100" fmla="*/ 5642557 h 5753325"/>
              <a:gd name="connsiteX101" fmla="*/ 788251 w 6459988"/>
              <a:gd name="connsiteY101" fmla="*/ 5637065 h 5753325"/>
              <a:gd name="connsiteX102" fmla="*/ 767822 w 6459988"/>
              <a:gd name="connsiteY102" fmla="*/ 5623450 h 5753325"/>
              <a:gd name="connsiteX103" fmla="*/ 765791 w 6459988"/>
              <a:gd name="connsiteY103" fmla="*/ 5612539 h 5753325"/>
              <a:gd name="connsiteX104" fmla="*/ 751230 w 6459988"/>
              <a:gd name="connsiteY104" fmla="*/ 5608092 h 5753325"/>
              <a:gd name="connsiteX105" fmla="*/ 748008 w 6459988"/>
              <a:gd name="connsiteY105" fmla="*/ 5605052 h 5753325"/>
              <a:gd name="connsiteX106" fmla="*/ 728871 w 6459988"/>
              <a:gd name="connsiteY106" fmla="*/ 5589469 h 5753325"/>
              <a:gd name="connsiteX107" fmla="*/ 671898 w 6459988"/>
              <a:gd name="connsiteY107" fmla="*/ 5602363 h 5753325"/>
              <a:gd name="connsiteX108" fmla="*/ 615065 w 6459988"/>
              <a:gd name="connsiteY108" fmla="*/ 5580257 h 5753325"/>
              <a:gd name="connsiteX109" fmla="*/ 355785 w 6459988"/>
              <a:gd name="connsiteY109" fmla="*/ 5514383 h 5753325"/>
              <a:gd name="connsiteX110" fmla="*/ 102269 w 6459988"/>
              <a:gd name="connsiteY110" fmla="*/ 5524347 h 5753325"/>
              <a:gd name="connsiteX111" fmla="*/ 13160 w 6459988"/>
              <a:gd name="connsiteY111" fmla="*/ 5514159 h 5753325"/>
              <a:gd name="connsiteX112" fmla="*/ 0 w 6459988"/>
              <a:gd name="connsiteY112" fmla="*/ 5511735 h 5753325"/>
              <a:gd name="connsiteX113" fmla="*/ 0 w 6459988"/>
              <a:gd name="connsiteY113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344988 w 6459988"/>
              <a:gd name="connsiteY9" fmla="*/ 697330 h 5753325"/>
              <a:gd name="connsiteX10" fmla="*/ 6447445 w 6459988"/>
              <a:gd name="connsiteY10" fmla="*/ 780003 h 5753325"/>
              <a:gd name="connsiteX11" fmla="*/ 6426552 w 6459988"/>
              <a:gd name="connsiteY11" fmla="*/ 845805 h 5753325"/>
              <a:gd name="connsiteX12" fmla="*/ 6434072 w 6459988"/>
              <a:gd name="connsiteY12" fmla="*/ 910733 h 5753325"/>
              <a:gd name="connsiteX13" fmla="*/ 6432570 w 6459988"/>
              <a:gd name="connsiteY13" fmla="*/ 983394 h 5753325"/>
              <a:gd name="connsiteX14" fmla="*/ 6431878 w 6459988"/>
              <a:gd name="connsiteY14" fmla="*/ 1026728 h 5753325"/>
              <a:gd name="connsiteX15" fmla="*/ 6414269 w 6459988"/>
              <a:gd name="connsiteY15" fmla="*/ 1151111 h 5753325"/>
              <a:gd name="connsiteX16" fmla="*/ 6371722 w 6459988"/>
              <a:gd name="connsiteY16" fmla="*/ 1318080 h 5753325"/>
              <a:gd name="connsiteX17" fmla="*/ 6356023 w 6459988"/>
              <a:gd name="connsiteY17" fmla="*/ 1356227 h 5753325"/>
              <a:gd name="connsiteX18" fmla="*/ 6356157 w 6459988"/>
              <a:gd name="connsiteY18" fmla="*/ 1361967 h 5753325"/>
              <a:gd name="connsiteX19" fmla="*/ 6350613 w 6459988"/>
              <a:gd name="connsiteY19" fmla="*/ 1393569 h 5753325"/>
              <a:gd name="connsiteX20" fmla="*/ 6357062 w 6459988"/>
              <a:gd name="connsiteY20" fmla="*/ 1444071 h 5753325"/>
              <a:gd name="connsiteX21" fmla="*/ 6364832 w 6459988"/>
              <a:gd name="connsiteY21" fmla="*/ 1478763 h 5753325"/>
              <a:gd name="connsiteX22" fmla="*/ 6369745 w 6459988"/>
              <a:gd name="connsiteY22" fmla="*/ 1495680 h 5753325"/>
              <a:gd name="connsiteX23" fmla="*/ 6370898 w 6459988"/>
              <a:gd name="connsiteY23" fmla="*/ 1513331 h 5753325"/>
              <a:gd name="connsiteX24" fmla="*/ 6368801 w 6459988"/>
              <a:gd name="connsiteY24" fmla="*/ 1527414 h 5753325"/>
              <a:gd name="connsiteX25" fmla="*/ 6359177 w 6459988"/>
              <a:gd name="connsiteY25" fmla="*/ 1639513 h 5753325"/>
              <a:gd name="connsiteX26" fmla="*/ 6299489 w 6459988"/>
              <a:gd name="connsiteY26" fmla="*/ 1784860 h 5753325"/>
              <a:gd name="connsiteX27" fmla="*/ 6267878 w 6459988"/>
              <a:gd name="connsiteY27" fmla="*/ 1858572 h 5753325"/>
              <a:gd name="connsiteX28" fmla="*/ 6251146 w 6459988"/>
              <a:gd name="connsiteY28" fmla="*/ 1926167 h 5753325"/>
              <a:gd name="connsiteX29" fmla="*/ 6210686 w 6459988"/>
              <a:gd name="connsiteY29" fmla="*/ 2014834 h 5753325"/>
              <a:gd name="connsiteX30" fmla="*/ 6106652 w 6459988"/>
              <a:gd name="connsiteY30" fmla="*/ 2150572 h 5753325"/>
              <a:gd name="connsiteX31" fmla="*/ 6097813 w 6459988"/>
              <a:gd name="connsiteY31" fmla="*/ 2172208 h 5753325"/>
              <a:gd name="connsiteX32" fmla="*/ 6095990 w 6459988"/>
              <a:gd name="connsiteY32" fmla="*/ 2181185 h 5753325"/>
              <a:gd name="connsiteX33" fmla="*/ 6090126 w 6459988"/>
              <a:gd name="connsiteY33" fmla="*/ 2192533 h 5753325"/>
              <a:gd name="connsiteX34" fmla="*/ 6089503 w 6459988"/>
              <a:gd name="connsiteY34" fmla="*/ 2192543 h 5753325"/>
              <a:gd name="connsiteX35" fmla="*/ 6084946 w 6459988"/>
              <a:gd name="connsiteY35" fmla="*/ 2203694 h 5753325"/>
              <a:gd name="connsiteX36" fmla="*/ 5987861 w 6459988"/>
              <a:gd name="connsiteY36" fmla="*/ 2304868 h 5753325"/>
              <a:gd name="connsiteX37" fmla="*/ 5973439 w 6459988"/>
              <a:gd name="connsiteY37" fmla="*/ 2385635 h 5753325"/>
              <a:gd name="connsiteX38" fmla="*/ 5916727 w 6459988"/>
              <a:gd name="connsiteY38" fmla="*/ 2458777 h 5753325"/>
              <a:gd name="connsiteX39" fmla="*/ 5856524 w 6459988"/>
              <a:gd name="connsiteY39" fmla="*/ 2583281 h 5753325"/>
              <a:gd name="connsiteX40" fmla="*/ 5838091 w 6459988"/>
              <a:gd name="connsiteY40" fmla="*/ 2753474 h 5753325"/>
              <a:gd name="connsiteX41" fmla="*/ 5777471 w 6459988"/>
              <a:gd name="connsiteY41" fmla="*/ 2901570 h 5753325"/>
              <a:gd name="connsiteX42" fmla="*/ 5723992 w 6459988"/>
              <a:gd name="connsiteY42" fmla="*/ 2998752 h 5753325"/>
              <a:gd name="connsiteX43" fmla="*/ 5557886 w 6459988"/>
              <a:gd name="connsiteY43" fmla="*/ 3329735 h 5753325"/>
              <a:gd name="connsiteX44" fmla="*/ 5471501 w 6459988"/>
              <a:gd name="connsiteY44" fmla="*/ 3462221 h 5753325"/>
              <a:gd name="connsiteX45" fmla="*/ 5465154 w 6459988"/>
              <a:gd name="connsiteY45" fmla="*/ 3541065 h 5753325"/>
              <a:gd name="connsiteX46" fmla="*/ 5437889 w 6459988"/>
              <a:gd name="connsiteY46" fmla="*/ 3559927 h 5753325"/>
              <a:gd name="connsiteX47" fmla="*/ 5432770 w 6459988"/>
              <a:gd name="connsiteY47" fmla="*/ 3562948 h 5753325"/>
              <a:gd name="connsiteX48" fmla="*/ 5406795 w 6459988"/>
              <a:gd name="connsiteY48" fmla="*/ 3578594 h 5753325"/>
              <a:gd name="connsiteX49" fmla="*/ 5381495 w 6459988"/>
              <a:gd name="connsiteY49" fmla="*/ 3599883 h 5753325"/>
              <a:gd name="connsiteX50" fmla="*/ 5363689 w 6459988"/>
              <a:gd name="connsiteY50" fmla="*/ 3633299 h 5753325"/>
              <a:gd name="connsiteX51" fmla="*/ 5291870 w 6459988"/>
              <a:gd name="connsiteY51" fmla="*/ 3799039 h 5753325"/>
              <a:gd name="connsiteX52" fmla="*/ 5241600 w 6459988"/>
              <a:gd name="connsiteY52" fmla="*/ 3894238 h 5753325"/>
              <a:gd name="connsiteX53" fmla="*/ 5211041 w 6459988"/>
              <a:gd name="connsiteY53" fmla="*/ 3924184 h 5753325"/>
              <a:gd name="connsiteX54" fmla="*/ 5176073 w 6459988"/>
              <a:gd name="connsiteY54" fmla="*/ 3970179 h 5753325"/>
              <a:gd name="connsiteX55" fmla="*/ 5172826 w 6459988"/>
              <a:gd name="connsiteY55" fmla="*/ 3991773 h 5753325"/>
              <a:gd name="connsiteX56" fmla="*/ 5157053 w 6459988"/>
              <a:gd name="connsiteY56" fmla="*/ 3997708 h 5753325"/>
              <a:gd name="connsiteX57" fmla="*/ 5127922 w 6459988"/>
              <a:gd name="connsiteY57" fmla="*/ 4022660 h 5753325"/>
              <a:gd name="connsiteX58" fmla="*/ 5020872 w 6459988"/>
              <a:gd name="connsiteY58" fmla="*/ 4075951 h 5753325"/>
              <a:gd name="connsiteX59" fmla="*/ 4991410 w 6459988"/>
              <a:gd name="connsiteY59" fmla="*/ 4087598 h 5753325"/>
              <a:gd name="connsiteX60" fmla="*/ 4930112 w 6459988"/>
              <a:gd name="connsiteY60" fmla="*/ 4138459 h 5753325"/>
              <a:gd name="connsiteX61" fmla="*/ 4834224 w 6459988"/>
              <a:gd name="connsiteY61" fmla="*/ 4231643 h 5753325"/>
              <a:gd name="connsiteX62" fmla="*/ 4812599 w 6459988"/>
              <a:gd name="connsiteY62" fmla="*/ 4249449 h 5753325"/>
              <a:gd name="connsiteX63" fmla="*/ 4789188 w 6459988"/>
              <a:gd name="connsiteY63" fmla="*/ 4256678 h 5753325"/>
              <a:gd name="connsiteX64" fmla="*/ 4779554 w 6459988"/>
              <a:gd name="connsiteY64" fmla="*/ 4251313 h 5753325"/>
              <a:gd name="connsiteX65" fmla="*/ 4766885 w 6459988"/>
              <a:gd name="connsiteY65" fmla="*/ 4259812 h 5753325"/>
              <a:gd name="connsiteX66" fmla="*/ 4762510 w 6459988"/>
              <a:gd name="connsiteY66" fmla="*/ 4260383 h 5753325"/>
              <a:gd name="connsiteX67" fmla="*/ 4738416 w 6459988"/>
              <a:gd name="connsiteY67" fmla="*/ 4265355 h 5753325"/>
              <a:gd name="connsiteX68" fmla="*/ 4712007 w 6459988"/>
              <a:gd name="connsiteY68" fmla="*/ 4317892 h 5753325"/>
              <a:gd name="connsiteX69" fmla="*/ 4658930 w 6459988"/>
              <a:gd name="connsiteY69" fmla="*/ 4348041 h 5753325"/>
              <a:gd name="connsiteX70" fmla="*/ 4443526 w 6459988"/>
              <a:gd name="connsiteY70" fmla="*/ 4507851 h 5753325"/>
              <a:gd name="connsiteX71" fmla="*/ 4289766 w 6459988"/>
              <a:gd name="connsiteY71" fmla="*/ 4711450 h 5753325"/>
              <a:gd name="connsiteX72" fmla="*/ 4150870 w 6459988"/>
              <a:gd name="connsiteY72" fmla="*/ 4818480 h 5753325"/>
              <a:gd name="connsiteX73" fmla="*/ 4006639 w 6459988"/>
              <a:gd name="connsiteY73" fmla="*/ 4933815 h 5753325"/>
              <a:gd name="connsiteX74" fmla="*/ 3298210 w 6459988"/>
              <a:gd name="connsiteY74" fmla="*/ 5070790 h 5753325"/>
              <a:gd name="connsiteX75" fmla="*/ 2947678 w 6459988"/>
              <a:gd name="connsiteY75" fmla="*/ 5117869 h 5753325"/>
              <a:gd name="connsiteX76" fmla="*/ 2822169 w 6459988"/>
              <a:gd name="connsiteY76" fmla="*/ 5129396 h 5753325"/>
              <a:gd name="connsiteX77" fmla="*/ 2538773 w 6459988"/>
              <a:gd name="connsiteY77" fmla="*/ 5313397 h 5753325"/>
              <a:gd name="connsiteX78" fmla="*/ 2014500 w 6459988"/>
              <a:gd name="connsiteY78" fmla="*/ 5519744 h 5753325"/>
              <a:gd name="connsiteX79" fmla="*/ 1934391 w 6459988"/>
              <a:gd name="connsiteY79" fmla="*/ 5591335 h 5753325"/>
              <a:gd name="connsiteX80" fmla="*/ 1892550 w 6459988"/>
              <a:gd name="connsiteY80" fmla="*/ 5649708 h 5753325"/>
              <a:gd name="connsiteX81" fmla="*/ 1854769 w 6459988"/>
              <a:gd name="connsiteY81" fmla="*/ 5647691 h 5753325"/>
              <a:gd name="connsiteX82" fmla="*/ 1809461 w 6459988"/>
              <a:gd name="connsiteY82" fmla="*/ 5648628 h 5753325"/>
              <a:gd name="connsiteX83" fmla="*/ 1745150 w 6459988"/>
              <a:gd name="connsiteY83" fmla="*/ 5693879 h 5753325"/>
              <a:gd name="connsiteX84" fmla="*/ 1713375 w 6459988"/>
              <a:gd name="connsiteY84" fmla="*/ 5684672 h 5753325"/>
              <a:gd name="connsiteX85" fmla="*/ 1707808 w 6459988"/>
              <a:gd name="connsiteY85" fmla="*/ 5682611 h 5753325"/>
              <a:gd name="connsiteX86" fmla="*/ 1679313 w 6459988"/>
              <a:gd name="connsiteY86" fmla="*/ 5672360 h 5753325"/>
              <a:gd name="connsiteX87" fmla="*/ 1646933 w 6459988"/>
              <a:gd name="connsiteY87" fmla="*/ 5666227 h 5753325"/>
              <a:gd name="connsiteX88" fmla="*/ 1610055 w 6459988"/>
              <a:gd name="connsiteY88" fmla="*/ 5673643 h 5753325"/>
              <a:gd name="connsiteX89" fmla="*/ 1437641 w 6459988"/>
              <a:gd name="connsiteY89" fmla="*/ 5723266 h 5753325"/>
              <a:gd name="connsiteX90" fmla="*/ 1332869 w 6459988"/>
              <a:gd name="connsiteY90" fmla="*/ 5744752 h 5753325"/>
              <a:gd name="connsiteX91" fmla="*/ 1290525 w 6459988"/>
              <a:gd name="connsiteY91" fmla="*/ 5740036 h 5753325"/>
              <a:gd name="connsiteX92" fmla="*/ 1233107 w 6459988"/>
              <a:gd name="connsiteY92" fmla="*/ 5742106 h 5753325"/>
              <a:gd name="connsiteX93" fmla="*/ 1214532 w 6459988"/>
              <a:gd name="connsiteY93" fmla="*/ 5753325 h 5753325"/>
              <a:gd name="connsiteX94" fmla="*/ 1199955 w 6459988"/>
              <a:gd name="connsiteY94" fmla="*/ 5744831 h 5753325"/>
              <a:gd name="connsiteX95" fmla="*/ 1162337 w 6459988"/>
              <a:gd name="connsiteY95" fmla="*/ 5738048 h 5753325"/>
              <a:gd name="connsiteX96" fmla="*/ 1053457 w 6459988"/>
              <a:gd name="connsiteY96" fmla="*/ 5688676 h 5753325"/>
              <a:gd name="connsiteX97" fmla="*/ 1025798 w 6459988"/>
              <a:gd name="connsiteY97" fmla="*/ 5673166 h 5753325"/>
              <a:gd name="connsiteX98" fmla="*/ 947900 w 6459988"/>
              <a:gd name="connsiteY98" fmla="*/ 5657848 h 5753325"/>
              <a:gd name="connsiteX99" fmla="*/ 815627 w 6459988"/>
              <a:gd name="connsiteY99" fmla="*/ 5642557 h 5753325"/>
              <a:gd name="connsiteX100" fmla="*/ 788251 w 6459988"/>
              <a:gd name="connsiteY100" fmla="*/ 5637065 h 5753325"/>
              <a:gd name="connsiteX101" fmla="*/ 767822 w 6459988"/>
              <a:gd name="connsiteY101" fmla="*/ 5623450 h 5753325"/>
              <a:gd name="connsiteX102" fmla="*/ 765791 w 6459988"/>
              <a:gd name="connsiteY102" fmla="*/ 5612539 h 5753325"/>
              <a:gd name="connsiteX103" fmla="*/ 751230 w 6459988"/>
              <a:gd name="connsiteY103" fmla="*/ 5608092 h 5753325"/>
              <a:gd name="connsiteX104" fmla="*/ 748008 w 6459988"/>
              <a:gd name="connsiteY104" fmla="*/ 5605052 h 5753325"/>
              <a:gd name="connsiteX105" fmla="*/ 728871 w 6459988"/>
              <a:gd name="connsiteY105" fmla="*/ 5589469 h 5753325"/>
              <a:gd name="connsiteX106" fmla="*/ 671898 w 6459988"/>
              <a:gd name="connsiteY106" fmla="*/ 5602363 h 5753325"/>
              <a:gd name="connsiteX107" fmla="*/ 615065 w 6459988"/>
              <a:gd name="connsiteY107" fmla="*/ 5580257 h 5753325"/>
              <a:gd name="connsiteX108" fmla="*/ 355785 w 6459988"/>
              <a:gd name="connsiteY108" fmla="*/ 5514383 h 5753325"/>
              <a:gd name="connsiteX109" fmla="*/ 102269 w 6459988"/>
              <a:gd name="connsiteY109" fmla="*/ 5524347 h 5753325"/>
              <a:gd name="connsiteX110" fmla="*/ 13160 w 6459988"/>
              <a:gd name="connsiteY110" fmla="*/ 5514159 h 5753325"/>
              <a:gd name="connsiteX111" fmla="*/ 0 w 6459988"/>
              <a:gd name="connsiteY111" fmla="*/ 5511735 h 5753325"/>
              <a:gd name="connsiteX112" fmla="*/ 0 w 6459988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75685 w 6447632"/>
              <a:gd name="connsiteY6" fmla="*/ 535865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447445 w 6447632"/>
              <a:gd name="connsiteY10" fmla="*/ 780003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75685 w 6447632"/>
              <a:gd name="connsiteY6" fmla="*/ 535865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362266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05877 w 6447632"/>
              <a:gd name="connsiteY14" fmla="*/ 1026728 h 5753325"/>
              <a:gd name="connsiteX15" fmla="*/ 6362266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05877 w 6447632"/>
              <a:gd name="connsiteY13" fmla="*/ 1026728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405877 w 6447632"/>
              <a:gd name="connsiteY13" fmla="*/ 1026728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20797 w 6447632"/>
              <a:gd name="connsiteY14" fmla="*/ 1146964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09888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20797 w 6447632"/>
              <a:gd name="connsiteY14" fmla="*/ 1146964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3456"/>
              <a:gd name="connsiteY0" fmla="*/ 0 h 5753325"/>
              <a:gd name="connsiteX1" fmla="*/ 6438980 w 6443456"/>
              <a:gd name="connsiteY1" fmla="*/ 0 h 5753325"/>
              <a:gd name="connsiteX2" fmla="*/ 6439047 w 6443456"/>
              <a:gd name="connsiteY2" fmla="*/ 147 h 5753325"/>
              <a:gd name="connsiteX3" fmla="*/ 6443456 w 6443456"/>
              <a:gd name="connsiteY3" fmla="*/ 130105 h 5753325"/>
              <a:gd name="connsiteX4" fmla="*/ 6422751 w 6443456"/>
              <a:gd name="connsiteY4" fmla="*/ 174163 h 5753325"/>
              <a:gd name="connsiteX5" fmla="*/ 6396598 w 6443456"/>
              <a:gd name="connsiteY5" fmla="*/ 274847 h 5753325"/>
              <a:gd name="connsiteX6" fmla="*/ 6337615 w 6443456"/>
              <a:gd name="connsiteY6" fmla="*/ 471794 h 5753325"/>
              <a:gd name="connsiteX7" fmla="*/ 6304423 w 6443456"/>
              <a:gd name="connsiteY7" fmla="*/ 582623 h 5753325"/>
              <a:gd name="connsiteX8" fmla="*/ 6303977 w 6443456"/>
              <a:gd name="connsiteY8" fmla="*/ 664291 h 5753325"/>
              <a:gd name="connsiteX9" fmla="*/ 6299372 w 6443456"/>
              <a:gd name="connsiteY9" fmla="*/ 697330 h 5753325"/>
              <a:gd name="connsiteX10" fmla="*/ 6309888 w 6443456"/>
              <a:gd name="connsiteY10" fmla="*/ 754001 h 5753325"/>
              <a:gd name="connsiteX11" fmla="*/ 6339879 w 6443456"/>
              <a:gd name="connsiteY11" fmla="*/ 811136 h 5753325"/>
              <a:gd name="connsiteX12" fmla="*/ 6330065 w 6443456"/>
              <a:gd name="connsiteY12" fmla="*/ 893399 h 5753325"/>
              <a:gd name="connsiteX13" fmla="*/ 6328618 w 6443456"/>
              <a:gd name="connsiteY13" fmla="*/ 1009766 h 5753325"/>
              <a:gd name="connsiteX14" fmla="*/ 6320797 w 6443456"/>
              <a:gd name="connsiteY14" fmla="*/ 1146964 h 5753325"/>
              <a:gd name="connsiteX15" fmla="*/ 6334400 w 6443456"/>
              <a:gd name="connsiteY15" fmla="*/ 1280757 h 5753325"/>
              <a:gd name="connsiteX16" fmla="*/ 6356023 w 6443456"/>
              <a:gd name="connsiteY16" fmla="*/ 1356227 h 5753325"/>
              <a:gd name="connsiteX17" fmla="*/ 6356157 w 6443456"/>
              <a:gd name="connsiteY17" fmla="*/ 1361967 h 5753325"/>
              <a:gd name="connsiteX18" fmla="*/ 6350613 w 6443456"/>
              <a:gd name="connsiteY18" fmla="*/ 1393569 h 5753325"/>
              <a:gd name="connsiteX19" fmla="*/ 6357062 w 6443456"/>
              <a:gd name="connsiteY19" fmla="*/ 1444071 h 5753325"/>
              <a:gd name="connsiteX20" fmla="*/ 6364832 w 6443456"/>
              <a:gd name="connsiteY20" fmla="*/ 1478763 h 5753325"/>
              <a:gd name="connsiteX21" fmla="*/ 6369745 w 6443456"/>
              <a:gd name="connsiteY21" fmla="*/ 1495680 h 5753325"/>
              <a:gd name="connsiteX22" fmla="*/ 6370898 w 6443456"/>
              <a:gd name="connsiteY22" fmla="*/ 1513331 h 5753325"/>
              <a:gd name="connsiteX23" fmla="*/ 6339773 w 6443456"/>
              <a:gd name="connsiteY23" fmla="*/ 1527414 h 5753325"/>
              <a:gd name="connsiteX24" fmla="*/ 6321854 w 6443456"/>
              <a:gd name="connsiteY24" fmla="*/ 1635366 h 5753325"/>
              <a:gd name="connsiteX25" fmla="*/ 6299489 w 6443456"/>
              <a:gd name="connsiteY25" fmla="*/ 1784860 h 5753325"/>
              <a:gd name="connsiteX26" fmla="*/ 6267878 w 6443456"/>
              <a:gd name="connsiteY26" fmla="*/ 1858572 h 5753325"/>
              <a:gd name="connsiteX27" fmla="*/ 6251146 w 6443456"/>
              <a:gd name="connsiteY27" fmla="*/ 1926167 h 5753325"/>
              <a:gd name="connsiteX28" fmla="*/ 6210686 w 6443456"/>
              <a:gd name="connsiteY28" fmla="*/ 2014834 h 5753325"/>
              <a:gd name="connsiteX29" fmla="*/ 6106652 w 6443456"/>
              <a:gd name="connsiteY29" fmla="*/ 2150572 h 5753325"/>
              <a:gd name="connsiteX30" fmla="*/ 6097813 w 6443456"/>
              <a:gd name="connsiteY30" fmla="*/ 2172208 h 5753325"/>
              <a:gd name="connsiteX31" fmla="*/ 6095990 w 6443456"/>
              <a:gd name="connsiteY31" fmla="*/ 2181185 h 5753325"/>
              <a:gd name="connsiteX32" fmla="*/ 6090126 w 6443456"/>
              <a:gd name="connsiteY32" fmla="*/ 2192533 h 5753325"/>
              <a:gd name="connsiteX33" fmla="*/ 6089503 w 6443456"/>
              <a:gd name="connsiteY33" fmla="*/ 2192543 h 5753325"/>
              <a:gd name="connsiteX34" fmla="*/ 6084946 w 6443456"/>
              <a:gd name="connsiteY34" fmla="*/ 2203694 h 5753325"/>
              <a:gd name="connsiteX35" fmla="*/ 5987861 w 6443456"/>
              <a:gd name="connsiteY35" fmla="*/ 2304868 h 5753325"/>
              <a:gd name="connsiteX36" fmla="*/ 5973439 w 6443456"/>
              <a:gd name="connsiteY36" fmla="*/ 2385635 h 5753325"/>
              <a:gd name="connsiteX37" fmla="*/ 5916727 w 6443456"/>
              <a:gd name="connsiteY37" fmla="*/ 2458777 h 5753325"/>
              <a:gd name="connsiteX38" fmla="*/ 5856524 w 6443456"/>
              <a:gd name="connsiteY38" fmla="*/ 2583281 h 5753325"/>
              <a:gd name="connsiteX39" fmla="*/ 5838091 w 6443456"/>
              <a:gd name="connsiteY39" fmla="*/ 2753474 h 5753325"/>
              <a:gd name="connsiteX40" fmla="*/ 5744296 w 6443456"/>
              <a:gd name="connsiteY40" fmla="*/ 2893276 h 5753325"/>
              <a:gd name="connsiteX41" fmla="*/ 5682522 w 6443456"/>
              <a:gd name="connsiteY41" fmla="*/ 3044368 h 5753325"/>
              <a:gd name="connsiteX42" fmla="*/ 5557886 w 6443456"/>
              <a:gd name="connsiteY42" fmla="*/ 3304853 h 5753325"/>
              <a:gd name="connsiteX43" fmla="*/ 5483942 w 6443456"/>
              <a:gd name="connsiteY43" fmla="*/ 3416604 h 5753325"/>
              <a:gd name="connsiteX44" fmla="*/ 5461007 w 6443456"/>
              <a:gd name="connsiteY44" fmla="*/ 3503742 h 5753325"/>
              <a:gd name="connsiteX45" fmla="*/ 5437889 w 6443456"/>
              <a:gd name="connsiteY45" fmla="*/ 3559927 h 5753325"/>
              <a:gd name="connsiteX46" fmla="*/ 5432770 w 6443456"/>
              <a:gd name="connsiteY46" fmla="*/ 3562948 h 5753325"/>
              <a:gd name="connsiteX47" fmla="*/ 5406795 w 6443456"/>
              <a:gd name="connsiteY47" fmla="*/ 3578594 h 5753325"/>
              <a:gd name="connsiteX48" fmla="*/ 5381495 w 6443456"/>
              <a:gd name="connsiteY48" fmla="*/ 3599883 h 5753325"/>
              <a:gd name="connsiteX49" fmla="*/ 5363689 w 6443456"/>
              <a:gd name="connsiteY49" fmla="*/ 3633299 h 5753325"/>
              <a:gd name="connsiteX50" fmla="*/ 5291870 w 6443456"/>
              <a:gd name="connsiteY50" fmla="*/ 3799039 h 5753325"/>
              <a:gd name="connsiteX51" fmla="*/ 5241600 w 6443456"/>
              <a:gd name="connsiteY51" fmla="*/ 3894238 h 5753325"/>
              <a:gd name="connsiteX52" fmla="*/ 5211041 w 6443456"/>
              <a:gd name="connsiteY52" fmla="*/ 3924184 h 5753325"/>
              <a:gd name="connsiteX53" fmla="*/ 5176073 w 6443456"/>
              <a:gd name="connsiteY53" fmla="*/ 3970179 h 5753325"/>
              <a:gd name="connsiteX54" fmla="*/ 5172826 w 6443456"/>
              <a:gd name="connsiteY54" fmla="*/ 3991773 h 5753325"/>
              <a:gd name="connsiteX55" fmla="*/ 5157053 w 6443456"/>
              <a:gd name="connsiteY55" fmla="*/ 3997708 h 5753325"/>
              <a:gd name="connsiteX56" fmla="*/ 5127922 w 6443456"/>
              <a:gd name="connsiteY56" fmla="*/ 4022660 h 5753325"/>
              <a:gd name="connsiteX57" fmla="*/ 5020872 w 6443456"/>
              <a:gd name="connsiteY57" fmla="*/ 4075951 h 5753325"/>
              <a:gd name="connsiteX58" fmla="*/ 4991410 w 6443456"/>
              <a:gd name="connsiteY58" fmla="*/ 4087598 h 5753325"/>
              <a:gd name="connsiteX59" fmla="*/ 4930112 w 6443456"/>
              <a:gd name="connsiteY59" fmla="*/ 4138459 h 5753325"/>
              <a:gd name="connsiteX60" fmla="*/ 4834224 w 6443456"/>
              <a:gd name="connsiteY60" fmla="*/ 4231643 h 5753325"/>
              <a:gd name="connsiteX61" fmla="*/ 4812599 w 6443456"/>
              <a:gd name="connsiteY61" fmla="*/ 4249449 h 5753325"/>
              <a:gd name="connsiteX62" fmla="*/ 4789188 w 6443456"/>
              <a:gd name="connsiteY62" fmla="*/ 4256678 h 5753325"/>
              <a:gd name="connsiteX63" fmla="*/ 4779554 w 6443456"/>
              <a:gd name="connsiteY63" fmla="*/ 4251313 h 5753325"/>
              <a:gd name="connsiteX64" fmla="*/ 4766885 w 6443456"/>
              <a:gd name="connsiteY64" fmla="*/ 4259812 h 5753325"/>
              <a:gd name="connsiteX65" fmla="*/ 4762510 w 6443456"/>
              <a:gd name="connsiteY65" fmla="*/ 4260383 h 5753325"/>
              <a:gd name="connsiteX66" fmla="*/ 4738416 w 6443456"/>
              <a:gd name="connsiteY66" fmla="*/ 4265355 h 5753325"/>
              <a:gd name="connsiteX67" fmla="*/ 4712007 w 6443456"/>
              <a:gd name="connsiteY67" fmla="*/ 4317892 h 5753325"/>
              <a:gd name="connsiteX68" fmla="*/ 4658930 w 6443456"/>
              <a:gd name="connsiteY68" fmla="*/ 4348041 h 5753325"/>
              <a:gd name="connsiteX69" fmla="*/ 4443526 w 6443456"/>
              <a:gd name="connsiteY69" fmla="*/ 4507851 h 5753325"/>
              <a:gd name="connsiteX70" fmla="*/ 4289766 w 6443456"/>
              <a:gd name="connsiteY70" fmla="*/ 4711450 h 5753325"/>
              <a:gd name="connsiteX71" fmla="*/ 4150870 w 6443456"/>
              <a:gd name="connsiteY71" fmla="*/ 4818480 h 5753325"/>
              <a:gd name="connsiteX72" fmla="*/ 4006639 w 6443456"/>
              <a:gd name="connsiteY72" fmla="*/ 4933815 h 5753325"/>
              <a:gd name="connsiteX73" fmla="*/ 3298210 w 6443456"/>
              <a:gd name="connsiteY73" fmla="*/ 5070790 h 5753325"/>
              <a:gd name="connsiteX74" fmla="*/ 2947678 w 6443456"/>
              <a:gd name="connsiteY74" fmla="*/ 5117869 h 5753325"/>
              <a:gd name="connsiteX75" fmla="*/ 2822169 w 6443456"/>
              <a:gd name="connsiteY75" fmla="*/ 5129396 h 5753325"/>
              <a:gd name="connsiteX76" fmla="*/ 2538773 w 6443456"/>
              <a:gd name="connsiteY76" fmla="*/ 5313397 h 5753325"/>
              <a:gd name="connsiteX77" fmla="*/ 2014500 w 6443456"/>
              <a:gd name="connsiteY77" fmla="*/ 5519744 h 5753325"/>
              <a:gd name="connsiteX78" fmla="*/ 1934391 w 6443456"/>
              <a:gd name="connsiteY78" fmla="*/ 5591335 h 5753325"/>
              <a:gd name="connsiteX79" fmla="*/ 1892550 w 6443456"/>
              <a:gd name="connsiteY79" fmla="*/ 5649708 h 5753325"/>
              <a:gd name="connsiteX80" fmla="*/ 1854769 w 6443456"/>
              <a:gd name="connsiteY80" fmla="*/ 5647691 h 5753325"/>
              <a:gd name="connsiteX81" fmla="*/ 1809461 w 6443456"/>
              <a:gd name="connsiteY81" fmla="*/ 5648628 h 5753325"/>
              <a:gd name="connsiteX82" fmla="*/ 1745150 w 6443456"/>
              <a:gd name="connsiteY82" fmla="*/ 5693879 h 5753325"/>
              <a:gd name="connsiteX83" fmla="*/ 1713375 w 6443456"/>
              <a:gd name="connsiteY83" fmla="*/ 5684672 h 5753325"/>
              <a:gd name="connsiteX84" fmla="*/ 1707808 w 6443456"/>
              <a:gd name="connsiteY84" fmla="*/ 5682611 h 5753325"/>
              <a:gd name="connsiteX85" fmla="*/ 1679313 w 6443456"/>
              <a:gd name="connsiteY85" fmla="*/ 5672360 h 5753325"/>
              <a:gd name="connsiteX86" fmla="*/ 1646933 w 6443456"/>
              <a:gd name="connsiteY86" fmla="*/ 5666227 h 5753325"/>
              <a:gd name="connsiteX87" fmla="*/ 1610055 w 6443456"/>
              <a:gd name="connsiteY87" fmla="*/ 5673643 h 5753325"/>
              <a:gd name="connsiteX88" fmla="*/ 1437641 w 6443456"/>
              <a:gd name="connsiteY88" fmla="*/ 5723266 h 5753325"/>
              <a:gd name="connsiteX89" fmla="*/ 1332869 w 6443456"/>
              <a:gd name="connsiteY89" fmla="*/ 5744752 h 5753325"/>
              <a:gd name="connsiteX90" fmla="*/ 1290525 w 6443456"/>
              <a:gd name="connsiteY90" fmla="*/ 5740036 h 5753325"/>
              <a:gd name="connsiteX91" fmla="*/ 1233107 w 6443456"/>
              <a:gd name="connsiteY91" fmla="*/ 5742106 h 5753325"/>
              <a:gd name="connsiteX92" fmla="*/ 1214532 w 6443456"/>
              <a:gd name="connsiteY92" fmla="*/ 5753325 h 5753325"/>
              <a:gd name="connsiteX93" fmla="*/ 1199955 w 6443456"/>
              <a:gd name="connsiteY93" fmla="*/ 5744831 h 5753325"/>
              <a:gd name="connsiteX94" fmla="*/ 1162337 w 6443456"/>
              <a:gd name="connsiteY94" fmla="*/ 5738048 h 5753325"/>
              <a:gd name="connsiteX95" fmla="*/ 1053457 w 6443456"/>
              <a:gd name="connsiteY95" fmla="*/ 5688676 h 5753325"/>
              <a:gd name="connsiteX96" fmla="*/ 1025798 w 6443456"/>
              <a:gd name="connsiteY96" fmla="*/ 5673166 h 5753325"/>
              <a:gd name="connsiteX97" fmla="*/ 947900 w 6443456"/>
              <a:gd name="connsiteY97" fmla="*/ 5657848 h 5753325"/>
              <a:gd name="connsiteX98" fmla="*/ 815627 w 6443456"/>
              <a:gd name="connsiteY98" fmla="*/ 5642557 h 5753325"/>
              <a:gd name="connsiteX99" fmla="*/ 788251 w 6443456"/>
              <a:gd name="connsiteY99" fmla="*/ 5637065 h 5753325"/>
              <a:gd name="connsiteX100" fmla="*/ 767822 w 6443456"/>
              <a:gd name="connsiteY100" fmla="*/ 5623450 h 5753325"/>
              <a:gd name="connsiteX101" fmla="*/ 765791 w 6443456"/>
              <a:gd name="connsiteY101" fmla="*/ 5612539 h 5753325"/>
              <a:gd name="connsiteX102" fmla="*/ 751230 w 6443456"/>
              <a:gd name="connsiteY102" fmla="*/ 5608092 h 5753325"/>
              <a:gd name="connsiteX103" fmla="*/ 748008 w 6443456"/>
              <a:gd name="connsiteY103" fmla="*/ 5605052 h 5753325"/>
              <a:gd name="connsiteX104" fmla="*/ 728871 w 6443456"/>
              <a:gd name="connsiteY104" fmla="*/ 5589469 h 5753325"/>
              <a:gd name="connsiteX105" fmla="*/ 671898 w 6443456"/>
              <a:gd name="connsiteY105" fmla="*/ 5602363 h 5753325"/>
              <a:gd name="connsiteX106" fmla="*/ 615065 w 6443456"/>
              <a:gd name="connsiteY106" fmla="*/ 5580257 h 5753325"/>
              <a:gd name="connsiteX107" fmla="*/ 355785 w 6443456"/>
              <a:gd name="connsiteY107" fmla="*/ 5514383 h 5753325"/>
              <a:gd name="connsiteX108" fmla="*/ 102269 w 6443456"/>
              <a:gd name="connsiteY108" fmla="*/ 5524347 h 5753325"/>
              <a:gd name="connsiteX109" fmla="*/ 13160 w 6443456"/>
              <a:gd name="connsiteY109" fmla="*/ 5514159 h 5753325"/>
              <a:gd name="connsiteX110" fmla="*/ 0 w 6443456"/>
              <a:gd name="connsiteY110" fmla="*/ 5511735 h 5753325"/>
              <a:gd name="connsiteX111" fmla="*/ 0 w 6443456"/>
              <a:gd name="connsiteY111" fmla="*/ 0 h 575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6443456" h="5753325">
                <a:moveTo>
                  <a:pt x="0" y="0"/>
                </a:moveTo>
                <a:lnTo>
                  <a:pt x="6438980" y="0"/>
                </a:lnTo>
                <a:cubicBezTo>
                  <a:pt x="6439002" y="49"/>
                  <a:pt x="6439025" y="98"/>
                  <a:pt x="6439047" y="147"/>
                </a:cubicBezTo>
                <a:lnTo>
                  <a:pt x="6443456" y="130105"/>
                </a:lnTo>
                <a:cubicBezTo>
                  <a:pt x="6430828" y="154008"/>
                  <a:pt x="6411458" y="168030"/>
                  <a:pt x="6422751" y="174163"/>
                </a:cubicBezTo>
                <a:cubicBezTo>
                  <a:pt x="6418487" y="214830"/>
                  <a:pt x="6390727" y="235497"/>
                  <a:pt x="6396598" y="274847"/>
                </a:cubicBezTo>
                <a:cubicBezTo>
                  <a:pt x="6403386" y="335822"/>
                  <a:pt x="6333127" y="414969"/>
                  <a:pt x="6337615" y="471794"/>
                </a:cubicBezTo>
                <a:cubicBezTo>
                  <a:pt x="6324407" y="534783"/>
                  <a:pt x="6296331" y="556933"/>
                  <a:pt x="6304423" y="582623"/>
                </a:cubicBezTo>
                <a:cubicBezTo>
                  <a:pt x="6293676" y="611941"/>
                  <a:pt x="6296956" y="631352"/>
                  <a:pt x="6303977" y="664291"/>
                </a:cubicBezTo>
                <a:cubicBezTo>
                  <a:pt x="6302444" y="677879"/>
                  <a:pt x="6301462" y="685268"/>
                  <a:pt x="6299372" y="697330"/>
                </a:cubicBezTo>
                <a:cubicBezTo>
                  <a:pt x="6314387" y="714913"/>
                  <a:pt x="6313827" y="721408"/>
                  <a:pt x="6309888" y="754001"/>
                </a:cubicBezTo>
                <a:cubicBezTo>
                  <a:pt x="6306930" y="769492"/>
                  <a:pt x="6343751" y="814234"/>
                  <a:pt x="6339879" y="811136"/>
                </a:cubicBezTo>
                <a:lnTo>
                  <a:pt x="6330065" y="893399"/>
                </a:lnTo>
                <a:cubicBezTo>
                  <a:pt x="6341065" y="929331"/>
                  <a:pt x="6340586" y="969703"/>
                  <a:pt x="6328618" y="1009766"/>
                </a:cubicBezTo>
                <a:cubicBezTo>
                  <a:pt x="6286987" y="1110847"/>
                  <a:pt x="6336677" y="1067927"/>
                  <a:pt x="6320797" y="1146964"/>
                </a:cubicBezTo>
                <a:cubicBezTo>
                  <a:pt x="6308238" y="1199586"/>
                  <a:pt x="6355190" y="1221191"/>
                  <a:pt x="6334400" y="1280757"/>
                </a:cubicBezTo>
                <a:lnTo>
                  <a:pt x="6356023" y="1356227"/>
                </a:lnTo>
                <a:cubicBezTo>
                  <a:pt x="6356068" y="1358140"/>
                  <a:pt x="6356112" y="1360054"/>
                  <a:pt x="6356157" y="1361967"/>
                </a:cubicBezTo>
                <a:cubicBezTo>
                  <a:pt x="6355533" y="1373512"/>
                  <a:pt x="6353847" y="1384370"/>
                  <a:pt x="6350613" y="1393569"/>
                </a:cubicBezTo>
                <a:cubicBezTo>
                  <a:pt x="6364468" y="1383914"/>
                  <a:pt x="6345614" y="1435855"/>
                  <a:pt x="6357062" y="1444071"/>
                </a:cubicBezTo>
                <a:cubicBezTo>
                  <a:pt x="6366618" y="1448518"/>
                  <a:pt x="6363125" y="1465312"/>
                  <a:pt x="6364832" y="1478763"/>
                </a:cubicBezTo>
                <a:cubicBezTo>
                  <a:pt x="6367033" y="1481449"/>
                  <a:pt x="6368644" y="1487606"/>
                  <a:pt x="6369745" y="1495680"/>
                </a:cubicBezTo>
                <a:cubicBezTo>
                  <a:pt x="6370129" y="1501564"/>
                  <a:pt x="6370514" y="1507447"/>
                  <a:pt x="6370898" y="1513331"/>
                </a:cubicBezTo>
                <a:lnTo>
                  <a:pt x="6339773" y="1527414"/>
                </a:lnTo>
                <a:cubicBezTo>
                  <a:pt x="6334226" y="1566662"/>
                  <a:pt x="6321052" y="1604564"/>
                  <a:pt x="6321854" y="1635366"/>
                </a:cubicBezTo>
                <a:cubicBezTo>
                  <a:pt x="6320655" y="1701187"/>
                  <a:pt x="6292278" y="1721205"/>
                  <a:pt x="6299489" y="1784860"/>
                </a:cubicBezTo>
                <a:cubicBezTo>
                  <a:pt x="6294212" y="1831400"/>
                  <a:pt x="6277478" y="1829559"/>
                  <a:pt x="6267878" y="1858572"/>
                </a:cubicBezTo>
                <a:lnTo>
                  <a:pt x="6251146" y="1926167"/>
                </a:lnTo>
                <a:lnTo>
                  <a:pt x="6210686" y="2014834"/>
                </a:lnTo>
                <a:lnTo>
                  <a:pt x="6106652" y="2150572"/>
                </a:lnTo>
                <a:lnTo>
                  <a:pt x="6097813" y="2172208"/>
                </a:lnTo>
                <a:lnTo>
                  <a:pt x="6095990" y="2181185"/>
                </a:lnTo>
                <a:cubicBezTo>
                  <a:pt x="6094176" y="2187056"/>
                  <a:pt x="6092249" y="2190556"/>
                  <a:pt x="6090126" y="2192533"/>
                </a:cubicBezTo>
                <a:lnTo>
                  <a:pt x="6089503" y="2192543"/>
                </a:lnTo>
                <a:lnTo>
                  <a:pt x="6084946" y="2203694"/>
                </a:lnTo>
                <a:cubicBezTo>
                  <a:pt x="6068006" y="2222414"/>
                  <a:pt x="6006445" y="2274546"/>
                  <a:pt x="5987861" y="2304868"/>
                </a:cubicBezTo>
                <a:lnTo>
                  <a:pt x="5973439" y="2385635"/>
                </a:lnTo>
                <a:lnTo>
                  <a:pt x="5916727" y="2458777"/>
                </a:lnTo>
                <a:cubicBezTo>
                  <a:pt x="5897241" y="2491718"/>
                  <a:pt x="5869630" y="2534165"/>
                  <a:pt x="5856524" y="2583281"/>
                </a:cubicBezTo>
                <a:cubicBezTo>
                  <a:pt x="5857506" y="2592319"/>
                  <a:pt x="5833326" y="2744711"/>
                  <a:pt x="5838091" y="2753474"/>
                </a:cubicBezTo>
                <a:cubicBezTo>
                  <a:pt x="5785248" y="2871502"/>
                  <a:pt x="5778642" y="2803565"/>
                  <a:pt x="5744296" y="2893276"/>
                </a:cubicBezTo>
                <a:cubicBezTo>
                  <a:pt x="5695297" y="2988328"/>
                  <a:pt x="5724634" y="2958553"/>
                  <a:pt x="5682522" y="3044368"/>
                </a:cubicBezTo>
                <a:cubicBezTo>
                  <a:pt x="5632185" y="3125072"/>
                  <a:pt x="5597317" y="3217236"/>
                  <a:pt x="5557886" y="3304853"/>
                </a:cubicBezTo>
                <a:cubicBezTo>
                  <a:pt x="5482395" y="3325072"/>
                  <a:pt x="5519234" y="3371478"/>
                  <a:pt x="5483942" y="3416604"/>
                </a:cubicBezTo>
                <a:cubicBezTo>
                  <a:pt x="5462927" y="3437263"/>
                  <a:pt x="5484515" y="3475608"/>
                  <a:pt x="5461007" y="3503742"/>
                </a:cubicBezTo>
                <a:cubicBezTo>
                  <a:pt x="5452964" y="3510933"/>
                  <a:pt x="5447709" y="3554203"/>
                  <a:pt x="5437889" y="3559927"/>
                </a:cubicBezTo>
                <a:lnTo>
                  <a:pt x="5432770" y="3562948"/>
                </a:lnTo>
                <a:lnTo>
                  <a:pt x="5406795" y="3578594"/>
                </a:lnTo>
                <a:lnTo>
                  <a:pt x="5381495" y="3599883"/>
                </a:lnTo>
                <a:cubicBezTo>
                  <a:pt x="5373777" y="3608845"/>
                  <a:pt x="5367528" y="3619642"/>
                  <a:pt x="5363689" y="3633299"/>
                </a:cubicBezTo>
                <a:cubicBezTo>
                  <a:pt x="5370837" y="3689178"/>
                  <a:pt x="5280250" y="3728687"/>
                  <a:pt x="5291870" y="3799039"/>
                </a:cubicBezTo>
                <a:cubicBezTo>
                  <a:pt x="5291660" y="3823262"/>
                  <a:pt x="5263601" y="3888134"/>
                  <a:pt x="5241600" y="3894238"/>
                </a:cubicBezTo>
                <a:cubicBezTo>
                  <a:pt x="5232312" y="3906493"/>
                  <a:pt x="5231731" y="3924583"/>
                  <a:pt x="5211041" y="3924184"/>
                </a:cubicBezTo>
                <a:cubicBezTo>
                  <a:pt x="5184976" y="3926521"/>
                  <a:pt x="5198956" y="3986438"/>
                  <a:pt x="5176073" y="3970179"/>
                </a:cubicBezTo>
                <a:lnTo>
                  <a:pt x="5172826" y="3991773"/>
                </a:lnTo>
                <a:lnTo>
                  <a:pt x="5157053" y="3997708"/>
                </a:lnTo>
                <a:cubicBezTo>
                  <a:pt x="5140589" y="4003541"/>
                  <a:pt x="5128715" y="4008828"/>
                  <a:pt x="5127922" y="4022660"/>
                </a:cubicBezTo>
                <a:cubicBezTo>
                  <a:pt x="5105225" y="4035701"/>
                  <a:pt x="5043623" y="4065128"/>
                  <a:pt x="5020872" y="4075951"/>
                </a:cubicBezTo>
                <a:cubicBezTo>
                  <a:pt x="5006705" y="4069570"/>
                  <a:pt x="5001251" y="4081880"/>
                  <a:pt x="4991410" y="4087598"/>
                </a:cubicBezTo>
                <a:cubicBezTo>
                  <a:pt x="4974522" y="4085320"/>
                  <a:pt x="4937025" y="4121806"/>
                  <a:pt x="4930112" y="4138459"/>
                </a:cubicBezTo>
                <a:cubicBezTo>
                  <a:pt x="4918473" y="4190437"/>
                  <a:pt x="4844909" y="4190974"/>
                  <a:pt x="4834224" y="4231643"/>
                </a:cubicBezTo>
                <a:cubicBezTo>
                  <a:pt x="4827758" y="4239937"/>
                  <a:pt x="4820427" y="4245543"/>
                  <a:pt x="4812599" y="4249449"/>
                </a:cubicBezTo>
                <a:lnTo>
                  <a:pt x="4789188" y="4256678"/>
                </a:lnTo>
                <a:lnTo>
                  <a:pt x="4779554" y="4251313"/>
                </a:lnTo>
                <a:lnTo>
                  <a:pt x="4766885" y="4259812"/>
                </a:lnTo>
                <a:lnTo>
                  <a:pt x="4762510" y="4260383"/>
                </a:lnTo>
                <a:cubicBezTo>
                  <a:pt x="4754131" y="4261437"/>
                  <a:pt x="4745977" y="4262766"/>
                  <a:pt x="4738416" y="4265355"/>
                </a:cubicBezTo>
                <a:cubicBezTo>
                  <a:pt x="4764694" y="4302719"/>
                  <a:pt x="4678447" y="4293536"/>
                  <a:pt x="4712007" y="4317892"/>
                </a:cubicBezTo>
                <a:cubicBezTo>
                  <a:pt x="4675039" y="4338619"/>
                  <a:pt x="4716682" y="4356361"/>
                  <a:pt x="4658930" y="4348041"/>
                </a:cubicBezTo>
                <a:cubicBezTo>
                  <a:pt x="4614182" y="4379702"/>
                  <a:pt x="4505053" y="4447283"/>
                  <a:pt x="4443526" y="4507851"/>
                </a:cubicBezTo>
                <a:cubicBezTo>
                  <a:pt x="4410144" y="4540439"/>
                  <a:pt x="4338540" y="4659677"/>
                  <a:pt x="4289766" y="4711450"/>
                </a:cubicBezTo>
                <a:cubicBezTo>
                  <a:pt x="4238344" y="4747694"/>
                  <a:pt x="4215457" y="4807131"/>
                  <a:pt x="4150870" y="4818480"/>
                </a:cubicBezTo>
                <a:cubicBezTo>
                  <a:pt x="4103683" y="4855538"/>
                  <a:pt x="4148748" y="4891762"/>
                  <a:pt x="4006639" y="4933815"/>
                </a:cubicBezTo>
                <a:cubicBezTo>
                  <a:pt x="3736045" y="4990755"/>
                  <a:pt x="3474704" y="5040115"/>
                  <a:pt x="3298210" y="5070790"/>
                </a:cubicBezTo>
                <a:cubicBezTo>
                  <a:pt x="3121717" y="5101466"/>
                  <a:pt x="3041810" y="5115566"/>
                  <a:pt x="2947678" y="5117869"/>
                </a:cubicBezTo>
                <a:cubicBezTo>
                  <a:pt x="2853544" y="5120174"/>
                  <a:pt x="2858560" y="5135060"/>
                  <a:pt x="2822169" y="5129396"/>
                </a:cubicBezTo>
                <a:lnTo>
                  <a:pt x="2538773" y="5313397"/>
                </a:lnTo>
                <a:cubicBezTo>
                  <a:pt x="2405817" y="5334661"/>
                  <a:pt x="2144167" y="5431620"/>
                  <a:pt x="2014500" y="5519744"/>
                </a:cubicBezTo>
                <a:cubicBezTo>
                  <a:pt x="1982084" y="5541774"/>
                  <a:pt x="1956346" y="5565847"/>
                  <a:pt x="1934391" y="5591335"/>
                </a:cubicBezTo>
                <a:lnTo>
                  <a:pt x="1892550" y="5649708"/>
                </a:lnTo>
                <a:lnTo>
                  <a:pt x="1854769" y="5647691"/>
                </a:lnTo>
                <a:cubicBezTo>
                  <a:pt x="1838936" y="5647705"/>
                  <a:pt x="1823701" y="5648312"/>
                  <a:pt x="1809461" y="5648628"/>
                </a:cubicBezTo>
                <a:cubicBezTo>
                  <a:pt x="1834147" y="5698228"/>
                  <a:pt x="1737274" y="5633540"/>
                  <a:pt x="1745150" y="5693879"/>
                </a:cubicBezTo>
                <a:cubicBezTo>
                  <a:pt x="1734532" y="5692199"/>
                  <a:pt x="1724002" y="5688669"/>
                  <a:pt x="1713375" y="5684672"/>
                </a:cubicBezTo>
                <a:lnTo>
                  <a:pt x="1707808" y="5682611"/>
                </a:lnTo>
                <a:lnTo>
                  <a:pt x="1679313" y="5672360"/>
                </a:lnTo>
                <a:lnTo>
                  <a:pt x="1646933" y="5666227"/>
                </a:lnTo>
                <a:cubicBezTo>
                  <a:pt x="1635170" y="5665926"/>
                  <a:pt x="1622939" y="5667937"/>
                  <a:pt x="1610055" y="5673643"/>
                </a:cubicBezTo>
                <a:cubicBezTo>
                  <a:pt x="1571890" y="5714775"/>
                  <a:pt x="1484024" y="5669440"/>
                  <a:pt x="1437641" y="5723266"/>
                </a:cubicBezTo>
                <a:cubicBezTo>
                  <a:pt x="1418992" y="5738521"/>
                  <a:pt x="1351540" y="5757985"/>
                  <a:pt x="1332869" y="5744752"/>
                </a:cubicBezTo>
                <a:cubicBezTo>
                  <a:pt x="1317589" y="5745326"/>
                  <a:pt x="1303391" y="5756388"/>
                  <a:pt x="1290525" y="5740036"/>
                </a:cubicBezTo>
                <a:cubicBezTo>
                  <a:pt x="1272146" y="5721242"/>
                  <a:pt x="1235243" y="5770261"/>
                  <a:pt x="1233107" y="5742106"/>
                </a:cubicBezTo>
                <a:lnTo>
                  <a:pt x="1214532" y="5753325"/>
                </a:lnTo>
                <a:lnTo>
                  <a:pt x="1199955" y="5744831"/>
                </a:lnTo>
                <a:cubicBezTo>
                  <a:pt x="1185016" y="5735734"/>
                  <a:pt x="1173414" y="5729861"/>
                  <a:pt x="1162337" y="5738048"/>
                </a:cubicBezTo>
                <a:cubicBezTo>
                  <a:pt x="1137920" y="5728689"/>
                  <a:pt x="1076212" y="5699490"/>
                  <a:pt x="1053457" y="5688676"/>
                </a:cubicBezTo>
                <a:cubicBezTo>
                  <a:pt x="1049315" y="5673592"/>
                  <a:pt x="1036434" y="5677184"/>
                  <a:pt x="1025798" y="5673166"/>
                </a:cubicBezTo>
                <a:cubicBezTo>
                  <a:pt x="1016787" y="5658576"/>
                  <a:pt x="965030" y="5652626"/>
                  <a:pt x="947900" y="5657848"/>
                </a:cubicBezTo>
                <a:cubicBezTo>
                  <a:pt x="900757" y="5681878"/>
                  <a:pt x="853518" y="5624981"/>
                  <a:pt x="815627" y="5642557"/>
                </a:cubicBezTo>
                <a:cubicBezTo>
                  <a:pt x="805172" y="5642805"/>
                  <a:pt x="796221" y="5640669"/>
                  <a:pt x="788251" y="5637065"/>
                </a:cubicBezTo>
                <a:lnTo>
                  <a:pt x="767822" y="5623450"/>
                </a:lnTo>
                <a:lnTo>
                  <a:pt x="765791" y="5612539"/>
                </a:lnTo>
                <a:lnTo>
                  <a:pt x="751230" y="5608092"/>
                </a:lnTo>
                <a:lnTo>
                  <a:pt x="748008" y="5605052"/>
                </a:lnTo>
                <a:cubicBezTo>
                  <a:pt x="741868" y="5599203"/>
                  <a:pt x="735661" y="5593704"/>
                  <a:pt x="728871" y="5589469"/>
                </a:cubicBezTo>
                <a:cubicBezTo>
                  <a:pt x="717035" y="5633700"/>
                  <a:pt x="669153" y="5560747"/>
                  <a:pt x="671898" y="5602363"/>
                </a:cubicBezTo>
                <a:cubicBezTo>
                  <a:pt x="632522" y="5586794"/>
                  <a:pt x="645467" y="5630489"/>
                  <a:pt x="615065" y="5580257"/>
                </a:cubicBezTo>
                <a:cubicBezTo>
                  <a:pt x="562379" y="5565593"/>
                  <a:pt x="441250" y="5523701"/>
                  <a:pt x="355785" y="5514383"/>
                </a:cubicBezTo>
                <a:cubicBezTo>
                  <a:pt x="309622" y="5509152"/>
                  <a:pt x="172894" y="5529342"/>
                  <a:pt x="102269" y="5524347"/>
                </a:cubicBezTo>
                <a:cubicBezTo>
                  <a:pt x="72050" y="5515878"/>
                  <a:pt x="41939" y="5516649"/>
                  <a:pt x="13160" y="5514159"/>
                </a:cubicBezTo>
                <a:lnTo>
                  <a:pt x="0" y="551173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068891"/>
            <a:ext cx="4259731" cy="1985085"/>
          </a:xfrm>
        </p:spPr>
        <p:txBody>
          <a:bodyPr anchor="b">
            <a:normAutofit/>
          </a:bodyPr>
          <a:lstStyle/>
          <a:p>
            <a:pPr algn="ctr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EKONOMSKA ŠKOLA SISAK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F93DC6C-1BFD-4414-BF23-471C8831C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664" y="3440576"/>
            <a:ext cx="4114800" cy="2675059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617" y="4188529"/>
            <a:ext cx="3836894" cy="1184763"/>
          </a:xfrm>
          <a:prstGeom prst="rect">
            <a:avLst/>
          </a:prstGeom>
        </p:spPr>
      </p:pic>
      <p:sp>
        <p:nvSpPr>
          <p:cNvPr id="15" name="Rectangle 6">
            <a:extLst>
              <a:ext uri="{FF2B5EF4-FFF2-40B4-BE49-F238E27FC236}">
                <a16:creationId xmlns:a16="http://schemas.microsoft.com/office/drawing/2014/main" id="{001928A5-13A8-4372-8A77-BCAAE5553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4188" y="5840345"/>
            <a:ext cx="1707751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6415" y="723153"/>
            <a:ext cx="4555782" cy="5392482"/>
          </a:xfrm>
        </p:spPr>
        <p:txBody>
          <a:bodyPr anchor="ctr">
            <a:normAutofit/>
          </a:bodyPr>
          <a:lstStyle/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Ekonomist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Poslovni tajnik</a:t>
            </a:r>
          </a:p>
        </p:txBody>
      </p:sp>
    </p:spTree>
    <p:extLst>
      <p:ext uri="{BB962C8B-B14F-4D97-AF65-F5344CB8AC3E}">
        <p14:creationId xmlns:p14="http://schemas.microsoft.com/office/powerpoint/2010/main" val="1546487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B3A2D1A-45FC-4F95-B150-1C13EF2F6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9C3C864-C625-4883-B868-9A4C470F4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291" y="3296652"/>
            <a:ext cx="12202113" cy="3561346"/>
          </a:xfrm>
          <a:custGeom>
            <a:avLst/>
            <a:gdLst>
              <a:gd name="connsiteX0" fmla="*/ 0 w 12202113"/>
              <a:gd name="connsiteY0" fmla="*/ 3188466 h 3188466"/>
              <a:gd name="connsiteX1" fmla="*/ 10116 w 12202113"/>
              <a:gd name="connsiteY1" fmla="*/ 2657641 h 3188466"/>
              <a:gd name="connsiteX2" fmla="*/ 10116 w 12202113"/>
              <a:gd name="connsiteY2" fmla="*/ 0 h 3188466"/>
              <a:gd name="connsiteX3" fmla="*/ 12202113 w 12202113"/>
              <a:gd name="connsiteY3" fmla="*/ 0 h 3188466"/>
              <a:gd name="connsiteX4" fmla="*/ 12202113 w 12202113"/>
              <a:gd name="connsiteY4" fmla="*/ 2879832 h 3188466"/>
              <a:gd name="connsiteX5" fmla="*/ 12198167 w 12202113"/>
              <a:gd name="connsiteY5" fmla="*/ 2880360 h 3188466"/>
              <a:gd name="connsiteX6" fmla="*/ 12122128 w 12202113"/>
              <a:gd name="connsiteY6" fmla="*/ 2887194 h 3188466"/>
              <a:gd name="connsiteX7" fmla="*/ 12028868 w 12202113"/>
              <a:gd name="connsiteY7" fmla="*/ 2911786 h 3188466"/>
              <a:gd name="connsiteX8" fmla="*/ 11995238 w 12202113"/>
              <a:gd name="connsiteY8" fmla="*/ 2914090 h 3188466"/>
              <a:gd name="connsiteX9" fmla="*/ 11996460 w 12202113"/>
              <a:gd name="connsiteY9" fmla="*/ 2918442 h 3188466"/>
              <a:gd name="connsiteX10" fmla="*/ 11983968 w 12202113"/>
              <a:gd name="connsiteY10" fmla="*/ 2918762 h 3188466"/>
              <a:gd name="connsiteX11" fmla="*/ 11956084 w 12202113"/>
              <a:gd name="connsiteY11" fmla="*/ 2918868 h 3188466"/>
              <a:gd name="connsiteX12" fmla="*/ 11872586 w 12202113"/>
              <a:gd name="connsiteY12" fmla="*/ 2920076 h 3188466"/>
              <a:gd name="connsiteX13" fmla="*/ 11849804 w 12202113"/>
              <a:gd name="connsiteY13" fmla="*/ 2928420 h 3188466"/>
              <a:gd name="connsiteX14" fmla="*/ 11828254 w 12202113"/>
              <a:gd name="connsiteY14" fmla="*/ 2928551 h 3188466"/>
              <a:gd name="connsiteX15" fmla="*/ 11703277 w 12202113"/>
              <a:gd name="connsiteY15" fmla="*/ 2939735 h 3188466"/>
              <a:gd name="connsiteX16" fmla="*/ 11686094 w 12202113"/>
              <a:gd name="connsiteY16" fmla="*/ 2940570 h 3188466"/>
              <a:gd name="connsiteX17" fmla="*/ 11676788 w 12202113"/>
              <a:gd name="connsiteY17" fmla="*/ 2944321 h 3188466"/>
              <a:gd name="connsiteX18" fmla="*/ 11643464 w 12202113"/>
              <a:gd name="connsiteY18" fmla="*/ 2945066 h 3188466"/>
              <a:gd name="connsiteX19" fmla="*/ 11641922 w 12202113"/>
              <a:gd name="connsiteY19" fmla="*/ 2947200 h 3188466"/>
              <a:gd name="connsiteX20" fmla="*/ 11532386 w 12202113"/>
              <a:gd name="connsiteY20" fmla="*/ 2965529 h 3188466"/>
              <a:gd name="connsiteX21" fmla="*/ 11513619 w 12202113"/>
              <a:gd name="connsiteY21" fmla="*/ 2968556 h 3188466"/>
              <a:gd name="connsiteX22" fmla="*/ 11497404 w 12202113"/>
              <a:gd name="connsiteY22" fmla="*/ 2967639 h 3188466"/>
              <a:gd name="connsiteX23" fmla="*/ 11407630 w 12202113"/>
              <a:gd name="connsiteY23" fmla="*/ 2970255 h 3188466"/>
              <a:gd name="connsiteX24" fmla="*/ 11386276 w 12202113"/>
              <a:gd name="connsiteY24" fmla="*/ 2968648 h 3188466"/>
              <a:gd name="connsiteX25" fmla="*/ 11377296 w 12202113"/>
              <a:gd name="connsiteY25" fmla="*/ 2965257 h 3188466"/>
              <a:gd name="connsiteX26" fmla="*/ 11342536 w 12202113"/>
              <a:gd name="connsiteY26" fmla="*/ 2971666 h 3188466"/>
              <a:gd name="connsiteX27" fmla="*/ 11288902 w 12202113"/>
              <a:gd name="connsiteY27" fmla="*/ 2976058 h 3188466"/>
              <a:gd name="connsiteX28" fmla="*/ 11263411 w 12202113"/>
              <a:gd name="connsiteY28" fmla="*/ 2979228 h 3188466"/>
              <a:gd name="connsiteX29" fmla="*/ 11242843 w 12202113"/>
              <a:gd name="connsiteY29" fmla="*/ 2977303 h 3188466"/>
              <a:gd name="connsiteX30" fmla="*/ 11125798 w 12202113"/>
              <a:gd name="connsiteY30" fmla="*/ 2976816 h 3188466"/>
              <a:gd name="connsiteX31" fmla="*/ 11098884 w 12202113"/>
              <a:gd name="connsiteY31" fmla="*/ 2973758 h 3188466"/>
              <a:gd name="connsiteX32" fmla="*/ 11086128 w 12202113"/>
              <a:gd name="connsiteY32" fmla="*/ 2967663 h 3188466"/>
              <a:gd name="connsiteX33" fmla="*/ 11076132 w 12202113"/>
              <a:gd name="connsiteY33" fmla="*/ 2969836 h 3188466"/>
              <a:gd name="connsiteX34" fmla="*/ 11005337 w 12202113"/>
              <a:gd name="connsiteY34" fmla="*/ 2970053 h 3188466"/>
              <a:gd name="connsiteX35" fmla="*/ 10959154 w 12202113"/>
              <a:gd name="connsiteY35" fmla="*/ 2970750 h 3188466"/>
              <a:gd name="connsiteX36" fmla="*/ 10956347 w 12202113"/>
              <a:gd name="connsiteY36" fmla="*/ 2979118 h 3188466"/>
              <a:gd name="connsiteX37" fmla="*/ 10915223 w 12202113"/>
              <a:gd name="connsiteY37" fmla="*/ 2982099 h 3188466"/>
              <a:gd name="connsiteX38" fmla="*/ 10871398 w 12202113"/>
              <a:gd name="connsiteY38" fmla="*/ 2976728 h 3188466"/>
              <a:gd name="connsiteX39" fmla="*/ 10819743 w 12202113"/>
              <a:gd name="connsiteY39" fmla="*/ 2977481 h 3188466"/>
              <a:gd name="connsiteX40" fmla="*/ 10788834 w 12202113"/>
              <a:gd name="connsiteY40" fmla="*/ 2977840 h 3188466"/>
              <a:gd name="connsiteX41" fmla="*/ 10707711 w 12202113"/>
              <a:gd name="connsiteY41" fmla="*/ 2985644 h 3188466"/>
              <a:gd name="connsiteX42" fmla="*/ 10576086 w 12202113"/>
              <a:gd name="connsiteY42" fmla="*/ 3015319 h 3188466"/>
              <a:gd name="connsiteX43" fmla="*/ 10534761 w 12202113"/>
              <a:gd name="connsiteY43" fmla="*/ 3019524 h 3188466"/>
              <a:gd name="connsiteX44" fmla="*/ 10527537 w 12202113"/>
              <a:gd name="connsiteY44" fmla="*/ 3017814 h 3188466"/>
              <a:gd name="connsiteX45" fmla="*/ 10321799 w 12202113"/>
              <a:gd name="connsiteY45" fmla="*/ 3035635 h 3188466"/>
              <a:gd name="connsiteX46" fmla="*/ 10284989 w 12202113"/>
              <a:gd name="connsiteY46" fmla="*/ 3036679 h 3188466"/>
              <a:gd name="connsiteX47" fmla="*/ 10257423 w 12202113"/>
              <a:gd name="connsiteY47" fmla="*/ 3036027 h 3188466"/>
              <a:gd name="connsiteX48" fmla="*/ 10191450 w 12202113"/>
              <a:gd name="connsiteY48" fmla="*/ 3041963 h 3188466"/>
              <a:gd name="connsiteX49" fmla="*/ 10083845 w 12202113"/>
              <a:gd name="connsiteY49" fmla="*/ 3054978 h 3188466"/>
              <a:gd name="connsiteX50" fmla="*/ 10060611 w 12202113"/>
              <a:gd name="connsiteY50" fmla="*/ 3057035 h 3188466"/>
              <a:gd name="connsiteX51" fmla="*/ 10039363 w 12202113"/>
              <a:gd name="connsiteY51" fmla="*/ 3055961 h 3188466"/>
              <a:gd name="connsiteX52" fmla="*/ 10033322 w 12202113"/>
              <a:gd name="connsiteY52" fmla="*/ 3053238 h 3188466"/>
              <a:gd name="connsiteX53" fmla="*/ 10020337 w 12202113"/>
              <a:gd name="connsiteY53" fmla="*/ 3053912 h 3188466"/>
              <a:gd name="connsiteX54" fmla="*/ 10016616 w 12202113"/>
              <a:gd name="connsiteY54" fmla="*/ 3053498 h 3188466"/>
              <a:gd name="connsiteX55" fmla="*/ 9995549 w 12202113"/>
              <a:gd name="connsiteY55" fmla="*/ 3051719 h 3188466"/>
              <a:gd name="connsiteX56" fmla="*/ 9957212 w 12202113"/>
              <a:gd name="connsiteY56" fmla="*/ 3062663 h 3188466"/>
              <a:gd name="connsiteX57" fmla="*/ 9904584 w 12202113"/>
              <a:gd name="connsiteY57" fmla="*/ 3063999 h 3188466"/>
              <a:gd name="connsiteX58" fmla="*/ 9713857 w 12202113"/>
              <a:gd name="connsiteY58" fmla="*/ 3087955 h 3188466"/>
              <a:gd name="connsiteX59" fmla="*/ 9678879 w 12202113"/>
              <a:gd name="connsiteY59" fmla="*/ 3079676 h 3188466"/>
              <a:gd name="connsiteX60" fmla="*/ 9598760 w 12202113"/>
              <a:gd name="connsiteY60" fmla="*/ 3085228 h 3188466"/>
              <a:gd name="connsiteX61" fmla="*/ 9488796 w 12202113"/>
              <a:gd name="connsiteY61" fmla="*/ 3115384 h 3188466"/>
              <a:gd name="connsiteX62" fmla="*/ 9341972 w 12202113"/>
              <a:gd name="connsiteY62" fmla="*/ 3126583 h 3188466"/>
              <a:gd name="connsiteX63" fmla="*/ 9333795 w 12202113"/>
              <a:gd name="connsiteY63" fmla="*/ 3132083 h 3188466"/>
              <a:gd name="connsiteX64" fmla="*/ 9321736 w 12202113"/>
              <a:gd name="connsiteY64" fmla="*/ 3135834 h 3188466"/>
              <a:gd name="connsiteX65" fmla="*/ 9319405 w 12202113"/>
              <a:gd name="connsiteY65" fmla="*/ 3135561 h 3188466"/>
              <a:gd name="connsiteX66" fmla="*/ 9302847 w 12202113"/>
              <a:gd name="connsiteY66" fmla="*/ 3137746 h 3188466"/>
              <a:gd name="connsiteX67" fmla="*/ 9300930 w 12202113"/>
              <a:gd name="connsiteY67" fmla="*/ 3139687 h 3188466"/>
              <a:gd name="connsiteX68" fmla="*/ 9290106 w 12202113"/>
              <a:gd name="connsiteY68" fmla="*/ 3141645 h 3188466"/>
              <a:gd name="connsiteX69" fmla="*/ 9270220 w 12202113"/>
              <a:gd name="connsiteY69" fmla="*/ 3146737 h 3188466"/>
              <a:gd name="connsiteX70" fmla="*/ 9265150 w 12202113"/>
              <a:gd name="connsiteY70" fmla="*/ 3146531 h 3188466"/>
              <a:gd name="connsiteX71" fmla="*/ 9233057 w 12202113"/>
              <a:gd name="connsiteY71" fmla="*/ 3152408 h 3188466"/>
              <a:gd name="connsiteX72" fmla="*/ 9231974 w 12202113"/>
              <a:gd name="connsiteY72" fmla="*/ 3151938 h 3188466"/>
              <a:gd name="connsiteX73" fmla="*/ 9220130 w 12202113"/>
              <a:gd name="connsiteY73" fmla="*/ 3151189 h 3188466"/>
              <a:gd name="connsiteX74" fmla="*/ 9198955 w 12202113"/>
              <a:gd name="connsiteY74" fmla="*/ 3151015 h 3188466"/>
              <a:gd name="connsiteX75" fmla="*/ 9142196 w 12202113"/>
              <a:gd name="connsiteY75" fmla="*/ 3143802 h 3188466"/>
              <a:gd name="connsiteX76" fmla="*/ 9108665 w 12202113"/>
              <a:gd name="connsiteY76" fmla="*/ 3149868 h 3188466"/>
              <a:gd name="connsiteX77" fmla="*/ 9014086 w 12202113"/>
              <a:gd name="connsiteY77" fmla="*/ 3150791 h 3188466"/>
              <a:gd name="connsiteX78" fmla="*/ 8915037 w 12202113"/>
              <a:gd name="connsiteY78" fmla="*/ 3140020 h 3188466"/>
              <a:gd name="connsiteX79" fmla="*/ 8815667 w 12202113"/>
              <a:gd name="connsiteY79" fmla="*/ 3138606 h 3188466"/>
              <a:gd name="connsiteX80" fmla="*/ 8779688 w 12202113"/>
              <a:gd name="connsiteY80" fmla="*/ 3138895 h 3188466"/>
              <a:gd name="connsiteX81" fmla="*/ 8715556 w 12202113"/>
              <a:gd name="connsiteY81" fmla="*/ 3135878 h 3188466"/>
              <a:gd name="connsiteX82" fmla="*/ 8686183 w 12202113"/>
              <a:gd name="connsiteY82" fmla="*/ 3132307 h 3188466"/>
              <a:gd name="connsiteX83" fmla="*/ 8684895 w 12202113"/>
              <a:gd name="connsiteY83" fmla="*/ 3132527 h 3188466"/>
              <a:gd name="connsiteX84" fmla="*/ 8682270 w 12202113"/>
              <a:gd name="connsiteY84" fmla="*/ 3130989 h 3188466"/>
              <a:gd name="connsiteX85" fmla="*/ 8676836 w 12202113"/>
              <a:gd name="connsiteY85" fmla="*/ 3130278 h 3188466"/>
              <a:gd name="connsiteX86" fmla="*/ 8662002 w 12202113"/>
              <a:gd name="connsiteY86" fmla="*/ 3130735 h 3188466"/>
              <a:gd name="connsiteX87" fmla="*/ 8656423 w 12202113"/>
              <a:gd name="connsiteY87" fmla="*/ 3131304 h 3188466"/>
              <a:gd name="connsiteX88" fmla="*/ 8648261 w 12202113"/>
              <a:gd name="connsiteY88" fmla="*/ 3131294 h 3188466"/>
              <a:gd name="connsiteX89" fmla="*/ 8648057 w 12202113"/>
              <a:gd name="connsiteY89" fmla="*/ 3131167 h 3188466"/>
              <a:gd name="connsiteX90" fmla="*/ 8640412 w 12202113"/>
              <a:gd name="connsiteY90" fmla="*/ 3131403 h 3188466"/>
              <a:gd name="connsiteX91" fmla="*/ 8603003 w 12202113"/>
              <a:gd name="connsiteY91" fmla="*/ 3134155 h 3188466"/>
              <a:gd name="connsiteX92" fmla="*/ 8553571 w 12202113"/>
              <a:gd name="connsiteY92" fmla="*/ 3122125 h 3188466"/>
              <a:gd name="connsiteX93" fmla="*/ 8533128 w 12202113"/>
              <a:gd name="connsiteY93" fmla="*/ 3120039 h 3188466"/>
              <a:gd name="connsiteX94" fmla="*/ 8522209 w 12202113"/>
              <a:gd name="connsiteY94" fmla="*/ 3118252 h 3188466"/>
              <a:gd name="connsiteX95" fmla="*/ 8521532 w 12202113"/>
              <a:gd name="connsiteY95" fmla="*/ 3117705 h 3188466"/>
              <a:gd name="connsiteX96" fmla="*/ 8485667 w 12202113"/>
              <a:gd name="connsiteY96" fmla="*/ 3120406 h 3188466"/>
              <a:gd name="connsiteX97" fmla="*/ 8480905 w 12202113"/>
              <a:gd name="connsiteY97" fmla="*/ 3119749 h 3188466"/>
              <a:gd name="connsiteX98" fmla="*/ 8457530 w 12202113"/>
              <a:gd name="connsiteY98" fmla="*/ 3122810 h 3188466"/>
              <a:gd name="connsiteX99" fmla="*/ 8445451 w 12202113"/>
              <a:gd name="connsiteY99" fmla="*/ 3123697 h 3188466"/>
              <a:gd name="connsiteX100" fmla="*/ 8442039 w 12202113"/>
              <a:gd name="connsiteY100" fmla="*/ 3125378 h 3188466"/>
              <a:gd name="connsiteX101" fmla="*/ 8424215 w 12202113"/>
              <a:gd name="connsiteY101" fmla="*/ 3125963 h 3188466"/>
              <a:gd name="connsiteX102" fmla="*/ 8422165 w 12202113"/>
              <a:gd name="connsiteY102" fmla="*/ 3125491 h 3188466"/>
              <a:gd name="connsiteX103" fmla="*/ 8407465 w 12202113"/>
              <a:gd name="connsiteY103" fmla="*/ 3127979 h 3188466"/>
              <a:gd name="connsiteX104" fmla="*/ 8395146 w 12202113"/>
              <a:gd name="connsiteY104" fmla="*/ 3132488 h 3188466"/>
              <a:gd name="connsiteX105" fmla="*/ 8243538 w 12202113"/>
              <a:gd name="connsiteY105" fmla="*/ 3129873 h 3188466"/>
              <a:gd name="connsiteX106" fmla="*/ 8112685 w 12202113"/>
              <a:gd name="connsiteY106" fmla="*/ 3148698 h 3188466"/>
              <a:gd name="connsiteX107" fmla="*/ 8026741 w 12202113"/>
              <a:gd name="connsiteY107" fmla="*/ 3154015 h 3188466"/>
              <a:gd name="connsiteX108" fmla="*/ 8030400 w 12202113"/>
              <a:gd name="connsiteY108" fmla="*/ 3146736 h 3188466"/>
              <a:gd name="connsiteX109" fmla="*/ 8002987 w 12202113"/>
              <a:gd name="connsiteY109" fmla="*/ 3135663 h 3188466"/>
              <a:gd name="connsiteX110" fmla="*/ 7798568 w 12202113"/>
              <a:gd name="connsiteY110" fmla="*/ 3141249 h 3188466"/>
              <a:gd name="connsiteX111" fmla="*/ 7746353 w 12202113"/>
              <a:gd name="connsiteY111" fmla="*/ 3137755 h 3188466"/>
              <a:gd name="connsiteX112" fmla="*/ 7700395 w 12202113"/>
              <a:gd name="connsiteY112" fmla="*/ 3144729 h 3188466"/>
              <a:gd name="connsiteX113" fmla="*/ 7681335 w 12202113"/>
              <a:gd name="connsiteY113" fmla="*/ 3141120 h 3188466"/>
              <a:gd name="connsiteX114" fmla="*/ 7678044 w 12202113"/>
              <a:gd name="connsiteY114" fmla="*/ 3140387 h 3188466"/>
              <a:gd name="connsiteX115" fmla="*/ 7664890 w 12202113"/>
              <a:gd name="connsiteY115" fmla="*/ 3139855 h 3188466"/>
              <a:gd name="connsiteX116" fmla="*/ 7661183 w 12202113"/>
              <a:gd name="connsiteY116" fmla="*/ 3136706 h 3188466"/>
              <a:gd name="connsiteX117" fmla="*/ 7641383 w 12202113"/>
              <a:gd name="connsiteY117" fmla="*/ 3133755 h 3188466"/>
              <a:gd name="connsiteX118" fmla="*/ 7617169 w 12202113"/>
              <a:gd name="connsiteY118" fmla="*/ 3133614 h 3188466"/>
              <a:gd name="connsiteX119" fmla="*/ 7531143 w 12202113"/>
              <a:gd name="connsiteY119" fmla="*/ 3132781 h 3188466"/>
              <a:gd name="connsiteX120" fmla="*/ 7517113 w 12202113"/>
              <a:gd name="connsiteY120" fmla="*/ 3134483 h 3188466"/>
              <a:gd name="connsiteX121" fmla="*/ 7471320 w 12202113"/>
              <a:gd name="connsiteY121" fmla="*/ 3131645 h 3188466"/>
              <a:gd name="connsiteX122" fmla="*/ 7430512 w 12202113"/>
              <a:gd name="connsiteY122" fmla="*/ 3131007 h 3188466"/>
              <a:gd name="connsiteX123" fmla="*/ 7404071 w 12202113"/>
              <a:gd name="connsiteY123" fmla="*/ 3132361 h 3188466"/>
              <a:gd name="connsiteX124" fmla="*/ 7397140 w 12202113"/>
              <a:gd name="connsiteY124" fmla="*/ 3131239 h 3188466"/>
              <a:gd name="connsiteX125" fmla="*/ 7370514 w 12202113"/>
              <a:gd name="connsiteY125" fmla="*/ 3130516 h 3188466"/>
              <a:gd name="connsiteX126" fmla="*/ 7356953 w 12202113"/>
              <a:gd name="connsiteY126" fmla="*/ 3132179 h 3188466"/>
              <a:gd name="connsiteX127" fmla="*/ 7343567 w 12202113"/>
              <a:gd name="connsiteY127" fmla="*/ 3128350 h 3188466"/>
              <a:gd name="connsiteX128" fmla="*/ 7340295 w 12202113"/>
              <a:gd name="connsiteY128" fmla="*/ 3125545 h 3188466"/>
              <a:gd name="connsiteX129" fmla="*/ 7321348 w 12202113"/>
              <a:gd name="connsiteY129" fmla="*/ 3126804 h 3188466"/>
              <a:gd name="connsiteX130" fmla="*/ 7305815 w 12202113"/>
              <a:gd name="connsiteY130" fmla="*/ 3124063 h 3188466"/>
              <a:gd name="connsiteX131" fmla="*/ 7292274 w 12202113"/>
              <a:gd name="connsiteY131" fmla="*/ 3125855 h 3188466"/>
              <a:gd name="connsiteX132" fmla="*/ 7286654 w 12202113"/>
              <a:gd name="connsiteY132" fmla="*/ 3125451 h 3188466"/>
              <a:gd name="connsiteX133" fmla="*/ 7272685 w 12202113"/>
              <a:gd name="connsiteY133" fmla="*/ 3124094 h 3188466"/>
              <a:gd name="connsiteX134" fmla="*/ 7248584 w 12202113"/>
              <a:gd name="connsiteY134" fmla="*/ 3121080 h 3188466"/>
              <a:gd name="connsiteX135" fmla="*/ 7241065 w 12202113"/>
              <a:gd name="connsiteY135" fmla="*/ 3120661 h 3188466"/>
              <a:gd name="connsiteX136" fmla="*/ 7224696 w 12202113"/>
              <a:gd name="connsiteY136" fmla="*/ 3116051 h 3188466"/>
              <a:gd name="connsiteX137" fmla="*/ 7193009 w 12202113"/>
              <a:gd name="connsiteY137" fmla="*/ 3112108 h 3188466"/>
              <a:gd name="connsiteX138" fmla="*/ 7137220 w 12202113"/>
              <a:gd name="connsiteY138" fmla="*/ 3098354 h 3188466"/>
              <a:gd name="connsiteX139" fmla="*/ 7104427 w 12202113"/>
              <a:gd name="connsiteY139" fmla="*/ 3091790 h 3188466"/>
              <a:gd name="connsiteX140" fmla="*/ 7082240 w 12202113"/>
              <a:gd name="connsiteY140" fmla="*/ 3085740 h 3188466"/>
              <a:gd name="connsiteX141" fmla="*/ 7016754 w 12202113"/>
              <a:gd name="connsiteY141" fmla="*/ 3077196 h 3188466"/>
              <a:gd name="connsiteX142" fmla="*/ 6904436 w 12202113"/>
              <a:gd name="connsiteY142" fmla="*/ 3065900 h 3188466"/>
              <a:gd name="connsiteX143" fmla="*/ 6881434 w 12202113"/>
              <a:gd name="connsiteY143" fmla="*/ 3062865 h 3188466"/>
              <a:gd name="connsiteX144" fmla="*/ 6865273 w 12202113"/>
              <a:gd name="connsiteY144" fmla="*/ 3057749 h 3188466"/>
              <a:gd name="connsiteX145" fmla="*/ 6864671 w 12202113"/>
              <a:gd name="connsiteY145" fmla="*/ 3054378 h 3188466"/>
              <a:gd name="connsiteX146" fmla="*/ 6852599 w 12202113"/>
              <a:gd name="connsiteY146" fmla="*/ 3052306 h 3188466"/>
              <a:gd name="connsiteX147" fmla="*/ 6850143 w 12202113"/>
              <a:gd name="connsiteY147" fmla="*/ 3051232 h 3188466"/>
              <a:gd name="connsiteX148" fmla="*/ 6835301 w 12202113"/>
              <a:gd name="connsiteY148" fmla="*/ 3045593 h 3188466"/>
              <a:gd name="connsiteX149" fmla="*/ 6784871 w 12202113"/>
              <a:gd name="connsiteY149" fmla="*/ 3046562 h 3188466"/>
              <a:gd name="connsiteX150" fmla="*/ 6738245 w 12202113"/>
              <a:gd name="connsiteY150" fmla="*/ 3037055 h 3188466"/>
              <a:gd name="connsiteX151" fmla="*/ 6537703 w 12202113"/>
              <a:gd name="connsiteY151" fmla="*/ 3017736 h 3188466"/>
              <a:gd name="connsiteX152" fmla="*/ 6521858 w 12202113"/>
              <a:gd name="connsiteY152" fmla="*/ 3004158 h 3188466"/>
              <a:gd name="connsiteX153" fmla="*/ 6445069 w 12202113"/>
              <a:gd name="connsiteY153" fmla="*/ 2992470 h 3188466"/>
              <a:gd name="connsiteX154" fmla="*/ 6302447 w 12202113"/>
              <a:gd name="connsiteY154" fmla="*/ 2994274 h 3188466"/>
              <a:gd name="connsiteX155" fmla="*/ 6160029 w 12202113"/>
              <a:gd name="connsiteY155" fmla="*/ 2973666 h 3188466"/>
              <a:gd name="connsiteX156" fmla="*/ 6144046 w 12202113"/>
              <a:gd name="connsiteY156" fmla="*/ 2976380 h 3188466"/>
              <a:gd name="connsiteX157" fmla="*/ 6127670 w 12202113"/>
              <a:gd name="connsiteY157" fmla="*/ 2976929 h 3188466"/>
              <a:gd name="connsiteX158" fmla="*/ 6126155 w 12202113"/>
              <a:gd name="connsiteY158" fmla="*/ 2976245 h 3188466"/>
              <a:gd name="connsiteX159" fmla="*/ 6108575 w 12202113"/>
              <a:gd name="connsiteY159" fmla="*/ 2974651 h 3188466"/>
              <a:gd name="connsiteX160" fmla="*/ 6103746 w 12202113"/>
              <a:gd name="connsiteY160" fmla="*/ 2975803 h 3188466"/>
              <a:gd name="connsiteX161" fmla="*/ 6091377 w 12202113"/>
              <a:gd name="connsiteY161" fmla="*/ 2975180 h 3188466"/>
              <a:gd name="connsiteX162" fmla="*/ 6066183 w 12202113"/>
              <a:gd name="connsiteY162" fmla="*/ 2975222 h 3188466"/>
              <a:gd name="connsiteX163" fmla="*/ 6063287 w 12202113"/>
              <a:gd name="connsiteY163" fmla="*/ 2974353 h 3188466"/>
              <a:gd name="connsiteX164" fmla="*/ 6054813 w 12202113"/>
              <a:gd name="connsiteY164" fmla="*/ 2974911 h 3188466"/>
              <a:gd name="connsiteX165" fmla="*/ 6050809 w 12202113"/>
              <a:gd name="connsiteY165" fmla="*/ 2973985 h 3188466"/>
              <a:gd name="connsiteX166" fmla="*/ 6013979 w 12202113"/>
              <a:gd name="connsiteY166" fmla="*/ 2974553 h 3188466"/>
              <a:gd name="connsiteX167" fmla="*/ 6013800 w 12202113"/>
              <a:gd name="connsiteY167" fmla="*/ 2973973 h 3188466"/>
              <a:gd name="connsiteX168" fmla="*/ 6004866 w 12202113"/>
              <a:gd name="connsiteY168" fmla="*/ 2971570 h 3188466"/>
              <a:gd name="connsiteX169" fmla="*/ 5987036 w 12202113"/>
              <a:gd name="connsiteY169" fmla="*/ 2968315 h 3188466"/>
              <a:gd name="connsiteX170" fmla="*/ 5950027 w 12202113"/>
              <a:gd name="connsiteY170" fmla="*/ 2953546 h 3188466"/>
              <a:gd name="connsiteX171" fmla="*/ 5911668 w 12202113"/>
              <a:gd name="connsiteY171" fmla="*/ 2954074 h 3188466"/>
              <a:gd name="connsiteX172" fmla="*/ 5904110 w 12202113"/>
              <a:gd name="connsiteY172" fmla="*/ 2953861 h 3188466"/>
              <a:gd name="connsiteX173" fmla="*/ 5904026 w 12202113"/>
              <a:gd name="connsiteY173" fmla="*/ 2953724 h 3188466"/>
              <a:gd name="connsiteX174" fmla="*/ 5896189 w 12202113"/>
              <a:gd name="connsiteY174" fmla="*/ 2953236 h 3188466"/>
              <a:gd name="connsiteX175" fmla="*/ 5890331 w 12202113"/>
              <a:gd name="connsiteY175" fmla="*/ 2953471 h 3188466"/>
              <a:gd name="connsiteX176" fmla="*/ 5875672 w 12202113"/>
              <a:gd name="connsiteY176" fmla="*/ 2953056 h 3188466"/>
              <a:gd name="connsiteX177" fmla="*/ 5871070 w 12202113"/>
              <a:gd name="connsiteY177" fmla="*/ 2952035 h 3188466"/>
              <a:gd name="connsiteX178" fmla="*/ 5869888 w 12202113"/>
              <a:gd name="connsiteY178" fmla="*/ 2950364 h 3188466"/>
              <a:gd name="connsiteX179" fmla="*/ 5868461 w 12202113"/>
              <a:gd name="connsiteY179" fmla="*/ 2950506 h 3188466"/>
              <a:gd name="connsiteX180" fmla="*/ 5843343 w 12202113"/>
              <a:gd name="connsiteY180" fmla="*/ 2945262 h 3188466"/>
              <a:gd name="connsiteX181" fmla="*/ 5784331 w 12202113"/>
              <a:gd name="connsiteY181" fmla="*/ 2938531 h 3188466"/>
              <a:gd name="connsiteX182" fmla="*/ 5749498 w 12202113"/>
              <a:gd name="connsiteY182" fmla="*/ 2936713 h 3188466"/>
              <a:gd name="connsiteX183" fmla="*/ 5655214 w 12202113"/>
              <a:gd name="connsiteY183" fmla="*/ 2929503 h 3188466"/>
              <a:gd name="connsiteX184" fmla="*/ 5561446 w 12202113"/>
              <a:gd name="connsiteY184" fmla="*/ 2920575 h 3188466"/>
              <a:gd name="connsiteX185" fmla="*/ 5519456 w 12202113"/>
              <a:gd name="connsiteY185" fmla="*/ 2906631 h 3188466"/>
              <a:gd name="connsiteX186" fmla="*/ 5514099 w 12202113"/>
              <a:gd name="connsiteY186" fmla="*/ 2906097 h 3188466"/>
              <a:gd name="connsiteX187" fmla="*/ 5499273 w 12202113"/>
              <a:gd name="connsiteY187" fmla="*/ 2907057 h 3188466"/>
              <a:gd name="connsiteX188" fmla="*/ 5493664 w 12202113"/>
              <a:gd name="connsiteY188" fmla="*/ 2907817 h 3188466"/>
              <a:gd name="connsiteX189" fmla="*/ 5485530 w 12202113"/>
              <a:gd name="connsiteY189" fmla="*/ 2908080 h 3188466"/>
              <a:gd name="connsiteX190" fmla="*/ 5485337 w 12202113"/>
              <a:gd name="connsiteY190" fmla="*/ 2907959 h 3188466"/>
              <a:gd name="connsiteX191" fmla="*/ 5477696 w 12202113"/>
              <a:gd name="connsiteY191" fmla="*/ 2908455 h 3188466"/>
              <a:gd name="connsiteX192" fmla="*/ 5440170 w 12202113"/>
              <a:gd name="connsiteY192" fmla="*/ 2912482 h 3188466"/>
              <a:gd name="connsiteX193" fmla="*/ 5391911 w 12202113"/>
              <a:gd name="connsiteY193" fmla="*/ 2902040 h 3188466"/>
              <a:gd name="connsiteX194" fmla="*/ 5371708 w 12202113"/>
              <a:gd name="connsiteY194" fmla="*/ 2900629 h 3188466"/>
              <a:gd name="connsiteX195" fmla="*/ 5360976 w 12202113"/>
              <a:gd name="connsiteY195" fmla="*/ 2899197 h 3188466"/>
              <a:gd name="connsiteX196" fmla="*/ 5360345 w 12202113"/>
              <a:gd name="connsiteY196" fmla="*/ 2898671 h 3188466"/>
              <a:gd name="connsiteX197" fmla="*/ 5324367 w 12202113"/>
              <a:gd name="connsiteY197" fmla="*/ 2902593 h 3188466"/>
              <a:gd name="connsiteX198" fmla="*/ 5319673 w 12202113"/>
              <a:gd name="connsiteY198" fmla="*/ 2902094 h 3188466"/>
              <a:gd name="connsiteX199" fmla="*/ 5296114 w 12202113"/>
              <a:gd name="connsiteY199" fmla="*/ 2905958 h 3188466"/>
              <a:gd name="connsiteX200" fmla="*/ 5283999 w 12202113"/>
              <a:gd name="connsiteY200" fmla="*/ 2907258 h 3188466"/>
              <a:gd name="connsiteX201" fmla="*/ 5280460 w 12202113"/>
              <a:gd name="connsiteY201" fmla="*/ 2909063 h 3188466"/>
              <a:gd name="connsiteX202" fmla="*/ 5262637 w 12202113"/>
              <a:gd name="connsiteY202" fmla="*/ 2910250 h 3188466"/>
              <a:gd name="connsiteX203" fmla="*/ 5260635 w 12202113"/>
              <a:gd name="connsiteY203" fmla="*/ 2909845 h 3188466"/>
              <a:gd name="connsiteX204" fmla="*/ 5245770 w 12202113"/>
              <a:gd name="connsiteY204" fmla="*/ 2912842 h 3188466"/>
              <a:gd name="connsiteX205" fmla="*/ 5233108 w 12202113"/>
              <a:gd name="connsiteY205" fmla="*/ 2917794 h 3188466"/>
              <a:gd name="connsiteX206" fmla="*/ 5082201 w 12202113"/>
              <a:gd name="connsiteY206" fmla="*/ 2920260 h 3188466"/>
              <a:gd name="connsiteX207" fmla="*/ 4939211 w 12202113"/>
              <a:gd name="connsiteY207" fmla="*/ 2931760 h 3188466"/>
              <a:gd name="connsiteX208" fmla="*/ 4794309 w 12202113"/>
              <a:gd name="connsiteY208" fmla="*/ 2937227 h 3188466"/>
              <a:gd name="connsiteX209" fmla="*/ 4637676 w 12202113"/>
              <a:gd name="connsiteY209" fmla="*/ 2946666 h 3188466"/>
              <a:gd name="connsiteX210" fmla="*/ 4585922 w 12202113"/>
              <a:gd name="connsiteY210" fmla="*/ 2944906 h 3188466"/>
              <a:gd name="connsiteX211" fmla="*/ 4539516 w 12202113"/>
              <a:gd name="connsiteY211" fmla="*/ 2953466 h 3188466"/>
              <a:gd name="connsiteX212" fmla="*/ 4520819 w 12202113"/>
              <a:gd name="connsiteY212" fmla="*/ 2950477 h 3188466"/>
              <a:gd name="connsiteX213" fmla="*/ 4517604 w 12202113"/>
              <a:gd name="connsiteY213" fmla="*/ 2949852 h 3188466"/>
              <a:gd name="connsiteX214" fmla="*/ 4504537 w 12202113"/>
              <a:gd name="connsiteY214" fmla="*/ 2949759 h 3188466"/>
              <a:gd name="connsiteX215" fmla="*/ 4501104 w 12202113"/>
              <a:gd name="connsiteY215" fmla="*/ 2946715 h 3188466"/>
              <a:gd name="connsiteX216" fmla="*/ 4342695 w 12202113"/>
              <a:gd name="connsiteY216" fmla="*/ 2951638 h 3188466"/>
              <a:gd name="connsiteX217" fmla="*/ 4274096 w 12202113"/>
              <a:gd name="connsiteY217" fmla="*/ 2953640 h 3188466"/>
              <a:gd name="connsiteX218" fmla="*/ 4248170 w 12202113"/>
              <a:gd name="connsiteY218" fmla="*/ 2951384 h 3188466"/>
              <a:gd name="connsiteX219" fmla="*/ 4147924 w 12202113"/>
              <a:gd name="connsiteY219" fmla="*/ 2945945 h 3188466"/>
              <a:gd name="connsiteX220" fmla="*/ 4061825 w 12202113"/>
              <a:gd name="connsiteY220" fmla="*/ 2944206 h 3188466"/>
              <a:gd name="connsiteX221" fmla="*/ 3998557 w 12202113"/>
              <a:gd name="connsiteY221" fmla="*/ 2955821 h 3188466"/>
              <a:gd name="connsiteX222" fmla="*/ 3993107 w 12202113"/>
              <a:gd name="connsiteY222" fmla="*/ 2953708 h 3188466"/>
              <a:gd name="connsiteX223" fmla="*/ 3949713 w 12202113"/>
              <a:gd name="connsiteY223" fmla="*/ 2955441 h 3188466"/>
              <a:gd name="connsiteX224" fmla="*/ 3797284 w 12202113"/>
              <a:gd name="connsiteY224" fmla="*/ 2977037 h 3188466"/>
              <a:gd name="connsiteX225" fmla="*/ 3712498 w 12202113"/>
              <a:gd name="connsiteY225" fmla="*/ 2979996 h 3188466"/>
              <a:gd name="connsiteX226" fmla="*/ 3682471 w 12202113"/>
              <a:gd name="connsiteY226" fmla="*/ 2978543 h 3188466"/>
              <a:gd name="connsiteX227" fmla="*/ 3632163 w 12202113"/>
              <a:gd name="connsiteY227" fmla="*/ 2976264 h 3188466"/>
              <a:gd name="connsiteX228" fmla="*/ 3594728 w 12202113"/>
              <a:gd name="connsiteY228" fmla="*/ 2968398 h 3188466"/>
              <a:gd name="connsiteX229" fmla="*/ 3552594 w 12202113"/>
              <a:gd name="connsiteY229" fmla="*/ 2968934 h 3188466"/>
              <a:gd name="connsiteX230" fmla="*/ 3542589 w 12202113"/>
              <a:gd name="connsiteY230" fmla="*/ 2977031 h 3188466"/>
              <a:gd name="connsiteX231" fmla="*/ 3497591 w 12202113"/>
              <a:gd name="connsiteY231" fmla="*/ 2975018 h 3188466"/>
              <a:gd name="connsiteX232" fmla="*/ 3429352 w 12202113"/>
              <a:gd name="connsiteY232" fmla="*/ 2971090 h 3188466"/>
              <a:gd name="connsiteX233" fmla="*/ 3389938 w 12202113"/>
              <a:gd name="connsiteY233" fmla="*/ 2970884 h 3188466"/>
              <a:gd name="connsiteX234" fmla="*/ 3282344 w 12202113"/>
              <a:gd name="connsiteY234" fmla="*/ 2968084 h 3188466"/>
              <a:gd name="connsiteX235" fmla="*/ 3174624 w 12202113"/>
              <a:gd name="connsiteY235" fmla="*/ 2963576 h 3188466"/>
              <a:gd name="connsiteX236" fmla="*/ 3111077 w 12202113"/>
              <a:gd name="connsiteY236" fmla="*/ 2951285 h 3188466"/>
              <a:gd name="connsiteX237" fmla="*/ 3022501 w 12202113"/>
              <a:gd name="connsiteY237" fmla="*/ 2948619 h 3188466"/>
              <a:gd name="connsiteX238" fmla="*/ 3007714 w 12202113"/>
              <a:gd name="connsiteY238" fmla="*/ 2946762 h 3188466"/>
              <a:gd name="connsiteX239" fmla="*/ 2903098 w 12202113"/>
              <a:gd name="connsiteY239" fmla="*/ 2940576 h 3188466"/>
              <a:gd name="connsiteX240" fmla="*/ 2781591 w 12202113"/>
              <a:gd name="connsiteY240" fmla="*/ 2946394 h 3188466"/>
              <a:gd name="connsiteX241" fmla="*/ 2627942 w 12202113"/>
              <a:gd name="connsiteY241" fmla="*/ 2919996 h 3188466"/>
              <a:gd name="connsiteX242" fmla="*/ 2354959 w 12202113"/>
              <a:gd name="connsiteY242" fmla="*/ 2882080 h 3188466"/>
              <a:gd name="connsiteX243" fmla="*/ 2063184 w 12202113"/>
              <a:gd name="connsiteY243" fmla="*/ 2879109 h 3188466"/>
              <a:gd name="connsiteX244" fmla="*/ 1986946 w 12202113"/>
              <a:gd name="connsiteY244" fmla="*/ 2887619 h 3188466"/>
              <a:gd name="connsiteX245" fmla="*/ 1763479 w 12202113"/>
              <a:gd name="connsiteY245" fmla="*/ 2909077 h 3188466"/>
              <a:gd name="connsiteX246" fmla="*/ 1537980 w 12202113"/>
              <a:gd name="connsiteY246" fmla="*/ 2960398 h 3188466"/>
              <a:gd name="connsiteX247" fmla="*/ 1395229 w 12202113"/>
              <a:gd name="connsiteY247" fmla="*/ 2975625 h 3188466"/>
              <a:gd name="connsiteX248" fmla="*/ 1327834 w 12202113"/>
              <a:gd name="connsiteY248" fmla="*/ 2989485 h 3188466"/>
              <a:gd name="connsiteX249" fmla="*/ 1280757 w 12202113"/>
              <a:gd name="connsiteY249" fmla="*/ 2992959 h 3188466"/>
              <a:gd name="connsiteX250" fmla="*/ 1252582 w 12202113"/>
              <a:gd name="connsiteY250" fmla="*/ 2995877 h 3188466"/>
              <a:gd name="connsiteX251" fmla="*/ 1204670 w 12202113"/>
              <a:gd name="connsiteY251" fmla="*/ 3014826 h 3188466"/>
              <a:gd name="connsiteX252" fmla="*/ 1020457 w 12202113"/>
              <a:gd name="connsiteY252" fmla="*/ 3031603 h 3188466"/>
              <a:gd name="connsiteX253" fmla="*/ 843248 w 12202113"/>
              <a:gd name="connsiteY253" fmla="*/ 3026954 h 3188466"/>
              <a:gd name="connsiteX254" fmla="*/ 583517 w 12202113"/>
              <a:gd name="connsiteY254" fmla="*/ 3089095 h 3188466"/>
              <a:gd name="connsiteX255" fmla="*/ 556836 w 12202113"/>
              <a:gd name="connsiteY255" fmla="*/ 3094374 h 3188466"/>
              <a:gd name="connsiteX256" fmla="*/ 412089 w 12202113"/>
              <a:gd name="connsiteY256" fmla="*/ 3121334 h 3188466"/>
              <a:gd name="connsiteX257" fmla="*/ 83929 w 12202113"/>
              <a:gd name="connsiteY257" fmla="*/ 3150566 h 318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12202113" h="3188466">
                <a:moveTo>
                  <a:pt x="0" y="3188466"/>
                </a:moveTo>
                <a:lnTo>
                  <a:pt x="10116" y="2657641"/>
                </a:lnTo>
                <a:lnTo>
                  <a:pt x="10116" y="0"/>
                </a:lnTo>
                <a:lnTo>
                  <a:pt x="12202113" y="0"/>
                </a:lnTo>
                <a:lnTo>
                  <a:pt x="12202113" y="2879832"/>
                </a:lnTo>
                <a:lnTo>
                  <a:pt x="12198167" y="2880360"/>
                </a:lnTo>
                <a:cubicBezTo>
                  <a:pt x="12163116" y="2884349"/>
                  <a:pt x="12143771" y="2884544"/>
                  <a:pt x="12122128" y="2887194"/>
                </a:cubicBezTo>
                <a:cubicBezTo>
                  <a:pt x="12087086" y="2893347"/>
                  <a:pt x="12050015" y="2907304"/>
                  <a:pt x="12028868" y="2911786"/>
                </a:cubicBezTo>
                <a:lnTo>
                  <a:pt x="11995238" y="2914090"/>
                </a:lnTo>
                <a:lnTo>
                  <a:pt x="11996460" y="2918442"/>
                </a:lnTo>
                <a:lnTo>
                  <a:pt x="11983968" y="2918762"/>
                </a:lnTo>
                <a:lnTo>
                  <a:pt x="11956084" y="2918868"/>
                </a:lnTo>
                <a:cubicBezTo>
                  <a:pt x="11938684" y="2919526"/>
                  <a:pt x="11890300" y="2918483"/>
                  <a:pt x="11872586" y="2920076"/>
                </a:cubicBezTo>
                <a:cubicBezTo>
                  <a:pt x="11867476" y="2924717"/>
                  <a:pt x="11859589" y="2927247"/>
                  <a:pt x="11849804" y="2928420"/>
                </a:cubicBezTo>
                <a:lnTo>
                  <a:pt x="11828254" y="2928551"/>
                </a:lnTo>
                <a:lnTo>
                  <a:pt x="11703277" y="2939735"/>
                </a:lnTo>
                <a:lnTo>
                  <a:pt x="11686094" y="2940570"/>
                </a:lnTo>
                <a:lnTo>
                  <a:pt x="11676788" y="2944321"/>
                </a:lnTo>
                <a:cubicBezTo>
                  <a:pt x="11669684" y="2945069"/>
                  <a:pt x="11649276" y="2944585"/>
                  <a:pt x="11643464" y="2945066"/>
                </a:cubicBezTo>
                <a:lnTo>
                  <a:pt x="11641922" y="2947200"/>
                </a:lnTo>
                <a:cubicBezTo>
                  <a:pt x="11623408" y="2950611"/>
                  <a:pt x="11553770" y="2961969"/>
                  <a:pt x="11532386" y="2965529"/>
                </a:cubicBezTo>
                <a:cubicBezTo>
                  <a:pt x="11528114" y="2962248"/>
                  <a:pt x="11518548" y="2967430"/>
                  <a:pt x="11513619" y="2968556"/>
                </a:cubicBezTo>
                <a:cubicBezTo>
                  <a:pt x="11512856" y="2966346"/>
                  <a:pt x="11500924" y="2965672"/>
                  <a:pt x="11497404" y="2967639"/>
                </a:cubicBezTo>
                <a:cubicBezTo>
                  <a:pt x="11413522" y="2978420"/>
                  <a:pt x="11455510" y="2956141"/>
                  <a:pt x="11407630" y="2970255"/>
                </a:cubicBezTo>
                <a:cubicBezTo>
                  <a:pt x="11399160" y="2971190"/>
                  <a:pt x="11392296" y="2970299"/>
                  <a:pt x="11386276" y="2968648"/>
                </a:cubicBezTo>
                <a:lnTo>
                  <a:pt x="11377296" y="2965257"/>
                </a:lnTo>
                <a:lnTo>
                  <a:pt x="11342536" y="2971666"/>
                </a:lnTo>
                <a:cubicBezTo>
                  <a:pt x="11325414" y="2973900"/>
                  <a:pt x="11307393" y="2975381"/>
                  <a:pt x="11288902" y="2976058"/>
                </a:cubicBezTo>
                <a:cubicBezTo>
                  <a:pt x="11284753" y="2971542"/>
                  <a:pt x="11270239" y="2977957"/>
                  <a:pt x="11263411" y="2979228"/>
                </a:cubicBezTo>
                <a:cubicBezTo>
                  <a:pt x="11263340" y="2976278"/>
                  <a:pt x="11248212" y="2974865"/>
                  <a:pt x="11242843" y="2977303"/>
                </a:cubicBezTo>
                <a:cubicBezTo>
                  <a:pt x="11130019" y="2987845"/>
                  <a:pt x="11193504" y="2960297"/>
                  <a:pt x="11125798" y="2976816"/>
                </a:cubicBezTo>
                <a:cubicBezTo>
                  <a:pt x="11114472" y="2977677"/>
                  <a:pt x="11105974" y="2976199"/>
                  <a:pt x="11098884" y="2973758"/>
                </a:cubicBezTo>
                <a:lnTo>
                  <a:pt x="11086128" y="2967663"/>
                </a:lnTo>
                <a:lnTo>
                  <a:pt x="11076132" y="2969836"/>
                </a:lnTo>
                <a:cubicBezTo>
                  <a:pt x="11038408" y="2970007"/>
                  <a:pt x="11027285" y="2963760"/>
                  <a:pt x="11005337" y="2970053"/>
                </a:cubicBezTo>
                <a:cubicBezTo>
                  <a:pt x="10972902" y="2956973"/>
                  <a:pt x="10983824" y="2968749"/>
                  <a:pt x="10959154" y="2970750"/>
                </a:cubicBezTo>
                <a:cubicBezTo>
                  <a:pt x="10939692" y="2973358"/>
                  <a:pt x="10975422" y="2978377"/>
                  <a:pt x="10956347" y="2979118"/>
                </a:cubicBezTo>
                <a:cubicBezTo>
                  <a:pt x="10935712" y="2975741"/>
                  <a:pt x="10936682" y="2986229"/>
                  <a:pt x="10915223" y="2982099"/>
                </a:cubicBezTo>
                <a:cubicBezTo>
                  <a:pt x="10920436" y="2974198"/>
                  <a:pt x="10872877" y="2983630"/>
                  <a:pt x="10871398" y="2976728"/>
                </a:cubicBezTo>
                <a:cubicBezTo>
                  <a:pt x="10853171" y="2986599"/>
                  <a:pt x="10844013" y="2974439"/>
                  <a:pt x="10819743" y="2977481"/>
                </a:cubicBezTo>
                <a:cubicBezTo>
                  <a:pt x="10808314" y="2981215"/>
                  <a:pt x="10800068" y="2981856"/>
                  <a:pt x="10788834" y="2977840"/>
                </a:cubicBezTo>
                <a:cubicBezTo>
                  <a:pt x="10736185" y="2996020"/>
                  <a:pt x="10756982" y="2978653"/>
                  <a:pt x="10707711" y="2985644"/>
                </a:cubicBezTo>
                <a:cubicBezTo>
                  <a:pt x="10665262" y="2992997"/>
                  <a:pt x="10617142" y="2997767"/>
                  <a:pt x="10576086" y="3015319"/>
                </a:cubicBezTo>
                <a:cubicBezTo>
                  <a:pt x="10568550" y="3020292"/>
                  <a:pt x="10550046" y="3022174"/>
                  <a:pt x="10534761" y="3019524"/>
                </a:cubicBezTo>
                <a:cubicBezTo>
                  <a:pt x="10532134" y="3019067"/>
                  <a:pt x="10529698" y="3018490"/>
                  <a:pt x="10527537" y="3017814"/>
                </a:cubicBezTo>
                <a:cubicBezTo>
                  <a:pt x="10492044" y="3020498"/>
                  <a:pt x="10362224" y="3032491"/>
                  <a:pt x="10321799" y="3035635"/>
                </a:cubicBezTo>
                <a:cubicBezTo>
                  <a:pt x="10318526" y="3029246"/>
                  <a:pt x="10298084" y="3040774"/>
                  <a:pt x="10284989" y="3036679"/>
                </a:cubicBezTo>
                <a:cubicBezTo>
                  <a:pt x="10275610" y="3033085"/>
                  <a:pt x="10267220" y="3035744"/>
                  <a:pt x="10257423" y="3036027"/>
                </a:cubicBezTo>
                <a:cubicBezTo>
                  <a:pt x="10244517" y="3033202"/>
                  <a:pt x="10202424" y="3038304"/>
                  <a:pt x="10191450" y="3041963"/>
                </a:cubicBezTo>
                <a:cubicBezTo>
                  <a:pt x="10165225" y="3054679"/>
                  <a:pt x="10105634" y="3045236"/>
                  <a:pt x="10083845" y="3054978"/>
                </a:cubicBezTo>
                <a:cubicBezTo>
                  <a:pt x="10075939" y="3056408"/>
                  <a:pt x="10068203" y="3056986"/>
                  <a:pt x="10060611" y="3057035"/>
                </a:cubicBezTo>
                <a:lnTo>
                  <a:pt x="10039363" y="3055961"/>
                </a:lnTo>
                <a:lnTo>
                  <a:pt x="10033322" y="3053238"/>
                </a:lnTo>
                <a:lnTo>
                  <a:pt x="10020337" y="3053912"/>
                </a:lnTo>
                <a:lnTo>
                  <a:pt x="10016616" y="3053498"/>
                </a:lnTo>
                <a:cubicBezTo>
                  <a:pt x="10009508" y="3052695"/>
                  <a:pt x="10002492" y="3051995"/>
                  <a:pt x="9995549" y="3051719"/>
                </a:cubicBezTo>
                <a:cubicBezTo>
                  <a:pt x="10004680" y="3065377"/>
                  <a:pt x="9937988" y="3051618"/>
                  <a:pt x="9957212" y="3062663"/>
                </a:cubicBezTo>
                <a:cubicBezTo>
                  <a:pt x="9920646" y="3063519"/>
                  <a:pt x="9948538" y="3073806"/>
                  <a:pt x="9904584" y="3063999"/>
                </a:cubicBezTo>
                <a:cubicBezTo>
                  <a:pt x="9847813" y="3075166"/>
                  <a:pt x="9758323" y="3071010"/>
                  <a:pt x="9713857" y="3087955"/>
                </a:cubicBezTo>
                <a:cubicBezTo>
                  <a:pt x="9719380" y="3081485"/>
                  <a:pt x="9695453" y="3076466"/>
                  <a:pt x="9678879" y="3079676"/>
                </a:cubicBezTo>
                <a:cubicBezTo>
                  <a:pt x="9698255" y="3054291"/>
                  <a:pt x="9613348" y="3102551"/>
                  <a:pt x="9598760" y="3085228"/>
                </a:cubicBezTo>
                <a:cubicBezTo>
                  <a:pt x="9598041" y="3101310"/>
                  <a:pt x="9523758" y="3128579"/>
                  <a:pt x="9488796" y="3115384"/>
                </a:cubicBezTo>
                <a:cubicBezTo>
                  <a:pt x="9435532" y="3118605"/>
                  <a:pt x="9397815" y="3131898"/>
                  <a:pt x="9341972" y="3126583"/>
                </a:cubicBezTo>
                <a:cubicBezTo>
                  <a:pt x="9340239" y="3128735"/>
                  <a:pt x="9337399" y="3130536"/>
                  <a:pt x="9333795" y="3132083"/>
                </a:cubicBezTo>
                <a:lnTo>
                  <a:pt x="9321736" y="3135834"/>
                </a:lnTo>
                <a:lnTo>
                  <a:pt x="9319405" y="3135561"/>
                </a:lnTo>
                <a:cubicBezTo>
                  <a:pt x="9310247" y="3135512"/>
                  <a:pt x="9305558" y="3136419"/>
                  <a:pt x="9302847" y="3137746"/>
                </a:cubicBezTo>
                <a:lnTo>
                  <a:pt x="9300930" y="3139687"/>
                </a:lnTo>
                <a:lnTo>
                  <a:pt x="9290106" y="3141645"/>
                </a:lnTo>
                <a:lnTo>
                  <a:pt x="9270220" y="3146737"/>
                </a:lnTo>
                <a:lnTo>
                  <a:pt x="9265150" y="3146531"/>
                </a:lnTo>
                <a:lnTo>
                  <a:pt x="9233057" y="3152408"/>
                </a:lnTo>
                <a:lnTo>
                  <a:pt x="9231974" y="3151938"/>
                </a:lnTo>
                <a:cubicBezTo>
                  <a:pt x="9228816" y="3151020"/>
                  <a:pt x="9225099" y="3150595"/>
                  <a:pt x="9220130" y="3151189"/>
                </a:cubicBezTo>
                <a:cubicBezTo>
                  <a:pt x="9218372" y="3142213"/>
                  <a:pt x="9213458" y="3148467"/>
                  <a:pt x="9198955" y="3151015"/>
                </a:cubicBezTo>
                <a:cubicBezTo>
                  <a:pt x="9192986" y="3137641"/>
                  <a:pt x="9157451" y="3149750"/>
                  <a:pt x="9142196" y="3143802"/>
                </a:cubicBezTo>
                <a:cubicBezTo>
                  <a:pt x="9131673" y="3145976"/>
                  <a:pt x="9120437" y="3148030"/>
                  <a:pt x="9108665" y="3149868"/>
                </a:cubicBezTo>
                <a:lnTo>
                  <a:pt x="9014086" y="3150791"/>
                </a:lnTo>
                <a:lnTo>
                  <a:pt x="8915037" y="3140020"/>
                </a:lnTo>
                <a:cubicBezTo>
                  <a:pt x="8878400" y="3139785"/>
                  <a:pt x="8846675" y="3135786"/>
                  <a:pt x="8815667" y="3138606"/>
                </a:cubicBezTo>
                <a:cubicBezTo>
                  <a:pt x="8803071" y="3135495"/>
                  <a:pt x="8791199" y="3134238"/>
                  <a:pt x="8779688" y="3138895"/>
                </a:cubicBezTo>
                <a:cubicBezTo>
                  <a:pt x="8745498" y="3137342"/>
                  <a:pt x="8737221" y="3130691"/>
                  <a:pt x="8715556" y="3135878"/>
                </a:cubicBezTo>
                <a:cubicBezTo>
                  <a:pt x="8696347" y="3125121"/>
                  <a:pt x="8695210" y="3129227"/>
                  <a:pt x="8686183" y="3132307"/>
                </a:cubicBezTo>
                <a:lnTo>
                  <a:pt x="8684895" y="3132527"/>
                </a:lnTo>
                <a:lnTo>
                  <a:pt x="8682270" y="3130989"/>
                </a:lnTo>
                <a:lnTo>
                  <a:pt x="8676836" y="3130278"/>
                </a:lnTo>
                <a:lnTo>
                  <a:pt x="8662002" y="3130735"/>
                </a:lnTo>
                <a:lnTo>
                  <a:pt x="8656423" y="3131304"/>
                </a:lnTo>
                <a:cubicBezTo>
                  <a:pt x="8652581" y="3131550"/>
                  <a:pt x="8650028" y="3131521"/>
                  <a:pt x="8648261" y="3131294"/>
                </a:cubicBezTo>
                <a:lnTo>
                  <a:pt x="8648057" y="3131167"/>
                </a:lnTo>
                <a:lnTo>
                  <a:pt x="8640412" y="3131403"/>
                </a:lnTo>
                <a:cubicBezTo>
                  <a:pt x="8627510" y="3132092"/>
                  <a:pt x="8614954" y="3133035"/>
                  <a:pt x="8603003" y="3134155"/>
                </a:cubicBezTo>
                <a:cubicBezTo>
                  <a:pt x="8592897" y="3127095"/>
                  <a:pt x="8548738" y="3135435"/>
                  <a:pt x="8553571" y="3122125"/>
                </a:cubicBezTo>
                <a:cubicBezTo>
                  <a:pt x="8537450" y="3123243"/>
                  <a:pt x="8527699" y="3128769"/>
                  <a:pt x="8533128" y="3120039"/>
                </a:cubicBezTo>
                <a:cubicBezTo>
                  <a:pt x="8527821" y="3120156"/>
                  <a:pt x="8524551" y="3119414"/>
                  <a:pt x="8522209" y="3118252"/>
                </a:cubicBezTo>
                <a:lnTo>
                  <a:pt x="8521532" y="3117705"/>
                </a:lnTo>
                <a:lnTo>
                  <a:pt x="8485667" y="3120406"/>
                </a:lnTo>
                <a:lnTo>
                  <a:pt x="8480905" y="3119749"/>
                </a:lnTo>
                <a:lnTo>
                  <a:pt x="8457530" y="3122810"/>
                </a:lnTo>
                <a:lnTo>
                  <a:pt x="8445451" y="3123697"/>
                </a:lnTo>
                <a:lnTo>
                  <a:pt x="8442039" y="3125378"/>
                </a:lnTo>
                <a:cubicBezTo>
                  <a:pt x="8438355" y="3126399"/>
                  <a:pt x="8433075" y="3126839"/>
                  <a:pt x="8424215" y="3125963"/>
                </a:cubicBezTo>
                <a:lnTo>
                  <a:pt x="8422165" y="3125491"/>
                </a:lnTo>
                <a:lnTo>
                  <a:pt x="8407465" y="3127979"/>
                </a:lnTo>
                <a:cubicBezTo>
                  <a:pt x="8402731" y="3129129"/>
                  <a:pt x="8398540" y="3130592"/>
                  <a:pt x="8395146" y="3132488"/>
                </a:cubicBezTo>
                <a:cubicBezTo>
                  <a:pt x="8345093" y="3122354"/>
                  <a:pt x="8297866" y="3131626"/>
                  <a:pt x="8243538" y="3129873"/>
                </a:cubicBezTo>
                <a:cubicBezTo>
                  <a:pt x="8220052" y="3114107"/>
                  <a:pt x="8126172" y="3133411"/>
                  <a:pt x="8112685" y="3148698"/>
                </a:cubicBezTo>
                <a:cubicBezTo>
                  <a:pt x="8112380" y="3135302"/>
                  <a:pt x="8044302" y="3153542"/>
                  <a:pt x="8026741" y="3154015"/>
                </a:cubicBezTo>
                <a:cubicBezTo>
                  <a:pt x="8020887" y="3154173"/>
                  <a:pt x="8020646" y="3152357"/>
                  <a:pt x="8030400" y="3146736"/>
                </a:cubicBezTo>
                <a:cubicBezTo>
                  <a:pt x="8011739" y="3148301"/>
                  <a:pt x="7992477" y="3141339"/>
                  <a:pt x="8002987" y="3135663"/>
                </a:cubicBezTo>
                <a:cubicBezTo>
                  <a:pt x="7946297" y="3147811"/>
                  <a:pt x="7862627" y="3135732"/>
                  <a:pt x="7798568" y="3141249"/>
                </a:cubicBezTo>
                <a:cubicBezTo>
                  <a:pt x="7763645" y="3127901"/>
                  <a:pt x="7782577" y="3140251"/>
                  <a:pt x="7746353" y="3137755"/>
                </a:cubicBezTo>
                <a:cubicBezTo>
                  <a:pt x="7756261" y="3150042"/>
                  <a:pt x="7702377" y="3130861"/>
                  <a:pt x="7700395" y="3144729"/>
                </a:cubicBezTo>
                <a:cubicBezTo>
                  <a:pt x="7693866" y="3143835"/>
                  <a:pt x="7687603" y="3142532"/>
                  <a:pt x="7681335" y="3141120"/>
                </a:cubicBezTo>
                <a:lnTo>
                  <a:pt x="7678044" y="3140387"/>
                </a:lnTo>
                <a:lnTo>
                  <a:pt x="7664890" y="3139855"/>
                </a:lnTo>
                <a:lnTo>
                  <a:pt x="7661183" y="3136706"/>
                </a:lnTo>
                <a:lnTo>
                  <a:pt x="7641383" y="3133755"/>
                </a:lnTo>
                <a:cubicBezTo>
                  <a:pt x="7633967" y="3133115"/>
                  <a:pt x="7625987" y="3132967"/>
                  <a:pt x="7617169" y="3133614"/>
                </a:cubicBezTo>
                <a:cubicBezTo>
                  <a:pt x="7595475" y="3139109"/>
                  <a:pt x="7561695" y="3132374"/>
                  <a:pt x="7531143" y="3132781"/>
                </a:cubicBezTo>
                <a:lnTo>
                  <a:pt x="7517113" y="3134483"/>
                </a:lnTo>
                <a:lnTo>
                  <a:pt x="7471320" y="3131645"/>
                </a:lnTo>
                <a:cubicBezTo>
                  <a:pt x="7458285" y="3131095"/>
                  <a:pt x="7444756" y="3130805"/>
                  <a:pt x="7430512" y="3131007"/>
                </a:cubicBezTo>
                <a:lnTo>
                  <a:pt x="7404071" y="3132361"/>
                </a:lnTo>
                <a:lnTo>
                  <a:pt x="7397140" y="3131239"/>
                </a:lnTo>
                <a:cubicBezTo>
                  <a:pt x="7385068" y="3131364"/>
                  <a:pt x="7369091" y="3135313"/>
                  <a:pt x="7370514" y="3130516"/>
                </a:cubicBezTo>
                <a:lnTo>
                  <a:pt x="7356953" y="3132179"/>
                </a:lnTo>
                <a:lnTo>
                  <a:pt x="7343567" y="3128350"/>
                </a:lnTo>
                <a:cubicBezTo>
                  <a:pt x="7342101" y="3127461"/>
                  <a:pt x="7340998" y="3126514"/>
                  <a:pt x="7340295" y="3125545"/>
                </a:cubicBezTo>
                <a:lnTo>
                  <a:pt x="7321348" y="3126804"/>
                </a:lnTo>
                <a:lnTo>
                  <a:pt x="7305815" y="3124063"/>
                </a:lnTo>
                <a:lnTo>
                  <a:pt x="7292274" y="3125855"/>
                </a:lnTo>
                <a:lnTo>
                  <a:pt x="7286654" y="3125451"/>
                </a:lnTo>
                <a:lnTo>
                  <a:pt x="7272685" y="3124094"/>
                </a:lnTo>
                <a:cubicBezTo>
                  <a:pt x="7265523" y="3123143"/>
                  <a:pt x="7257508" y="3121997"/>
                  <a:pt x="7248584" y="3121080"/>
                </a:cubicBezTo>
                <a:lnTo>
                  <a:pt x="7241065" y="3120661"/>
                </a:lnTo>
                <a:lnTo>
                  <a:pt x="7224696" y="3116051"/>
                </a:lnTo>
                <a:cubicBezTo>
                  <a:pt x="7212786" y="3112566"/>
                  <a:pt x="7203412" y="3110217"/>
                  <a:pt x="7193009" y="3112108"/>
                </a:cubicBezTo>
                <a:cubicBezTo>
                  <a:pt x="7175276" y="3107606"/>
                  <a:pt x="7162888" y="3094987"/>
                  <a:pt x="7137220" y="3098354"/>
                </a:cubicBezTo>
                <a:cubicBezTo>
                  <a:pt x="7145010" y="3092637"/>
                  <a:pt x="7108715" y="3097662"/>
                  <a:pt x="7104427" y="3091790"/>
                </a:cubicBezTo>
                <a:cubicBezTo>
                  <a:pt x="7102447" y="3087061"/>
                  <a:pt x="7090976" y="3087484"/>
                  <a:pt x="7082240" y="3085740"/>
                </a:cubicBezTo>
                <a:cubicBezTo>
                  <a:pt x="7076014" y="3080911"/>
                  <a:pt x="7032058" y="3076501"/>
                  <a:pt x="7016754" y="3077196"/>
                </a:cubicBezTo>
                <a:cubicBezTo>
                  <a:pt x="6973620" y="3082001"/>
                  <a:pt x="6938923" y="3062558"/>
                  <a:pt x="6904436" y="3065900"/>
                </a:cubicBezTo>
                <a:cubicBezTo>
                  <a:pt x="6895406" y="3065445"/>
                  <a:pt x="6887919" y="3064350"/>
                  <a:pt x="6881434" y="3062865"/>
                </a:cubicBezTo>
                <a:lnTo>
                  <a:pt x="6865273" y="3057749"/>
                </a:lnTo>
                <a:cubicBezTo>
                  <a:pt x="6865072" y="3056626"/>
                  <a:pt x="6864871" y="3055502"/>
                  <a:pt x="6864671" y="3054378"/>
                </a:cubicBezTo>
                <a:lnTo>
                  <a:pt x="6852599" y="3052306"/>
                </a:lnTo>
                <a:lnTo>
                  <a:pt x="6850143" y="3051232"/>
                </a:lnTo>
                <a:cubicBezTo>
                  <a:pt x="6845470" y="3049168"/>
                  <a:pt x="6840704" y="3047206"/>
                  <a:pt x="6835301" y="3045593"/>
                </a:cubicBezTo>
                <a:cubicBezTo>
                  <a:pt x="6820447" y="3058242"/>
                  <a:pt x="6786888" y="3033956"/>
                  <a:pt x="6784871" y="3046562"/>
                </a:cubicBezTo>
                <a:cubicBezTo>
                  <a:pt x="6752593" y="3039899"/>
                  <a:pt x="6759140" y="3053646"/>
                  <a:pt x="6738245" y="3037055"/>
                </a:cubicBezTo>
                <a:cubicBezTo>
                  <a:pt x="6671880" y="3034501"/>
                  <a:pt x="6603220" y="3013245"/>
                  <a:pt x="6537703" y="3017736"/>
                </a:cubicBezTo>
                <a:cubicBezTo>
                  <a:pt x="6553051" y="3013722"/>
                  <a:pt x="6541149" y="3004943"/>
                  <a:pt x="6521858" y="3004158"/>
                </a:cubicBezTo>
                <a:cubicBezTo>
                  <a:pt x="6580141" y="2987944"/>
                  <a:pt x="6428765" y="3009117"/>
                  <a:pt x="6445069" y="2992470"/>
                </a:cubicBezTo>
                <a:cubicBezTo>
                  <a:pt x="6417897" y="3005060"/>
                  <a:pt x="6310156" y="3011743"/>
                  <a:pt x="6302447" y="2994274"/>
                </a:cubicBezTo>
                <a:cubicBezTo>
                  <a:pt x="6252173" y="2986131"/>
                  <a:pt x="6198382" y="2989085"/>
                  <a:pt x="6160029" y="2973666"/>
                </a:cubicBezTo>
                <a:cubicBezTo>
                  <a:pt x="6155014" y="2975022"/>
                  <a:pt x="6149642" y="2975878"/>
                  <a:pt x="6144046" y="2976380"/>
                </a:cubicBezTo>
                <a:lnTo>
                  <a:pt x="6127670" y="2976929"/>
                </a:lnTo>
                <a:lnTo>
                  <a:pt x="6126155" y="2976245"/>
                </a:lnTo>
                <a:cubicBezTo>
                  <a:pt x="6118509" y="2974369"/>
                  <a:pt x="6113052" y="2974144"/>
                  <a:pt x="6108575" y="2974651"/>
                </a:cubicBezTo>
                <a:lnTo>
                  <a:pt x="6103746" y="2975803"/>
                </a:lnTo>
                <a:lnTo>
                  <a:pt x="6091377" y="2975180"/>
                </a:lnTo>
                <a:lnTo>
                  <a:pt x="6066183" y="2975222"/>
                </a:lnTo>
                <a:lnTo>
                  <a:pt x="6063287" y="2974353"/>
                </a:lnTo>
                <a:lnTo>
                  <a:pt x="6054813" y="2974911"/>
                </a:lnTo>
                <a:lnTo>
                  <a:pt x="6050809" y="2973985"/>
                </a:lnTo>
                <a:lnTo>
                  <a:pt x="6013979" y="2974553"/>
                </a:lnTo>
                <a:cubicBezTo>
                  <a:pt x="6013918" y="2974361"/>
                  <a:pt x="6013860" y="2974167"/>
                  <a:pt x="6013800" y="2973973"/>
                </a:cubicBezTo>
                <a:cubicBezTo>
                  <a:pt x="6012565" y="2972689"/>
                  <a:pt x="6010070" y="2971765"/>
                  <a:pt x="6004866" y="2971570"/>
                </a:cubicBezTo>
                <a:cubicBezTo>
                  <a:pt x="6017706" y="2963268"/>
                  <a:pt x="6003515" y="2968156"/>
                  <a:pt x="5987036" y="2968315"/>
                </a:cubicBezTo>
                <a:cubicBezTo>
                  <a:pt x="6003302" y="2955458"/>
                  <a:pt x="5953573" y="2961108"/>
                  <a:pt x="5950027" y="2953546"/>
                </a:cubicBezTo>
                <a:cubicBezTo>
                  <a:pt x="5937559" y="2953953"/>
                  <a:pt x="5924668" y="2954151"/>
                  <a:pt x="5911668" y="2954074"/>
                </a:cubicBezTo>
                <a:lnTo>
                  <a:pt x="5904110" y="2953861"/>
                </a:lnTo>
                <a:cubicBezTo>
                  <a:pt x="5904082" y="2953815"/>
                  <a:pt x="5904053" y="2953769"/>
                  <a:pt x="5904026" y="2953724"/>
                </a:cubicBezTo>
                <a:cubicBezTo>
                  <a:pt x="5902528" y="2953395"/>
                  <a:pt x="5900097" y="2953219"/>
                  <a:pt x="5896189" y="2953236"/>
                </a:cubicBezTo>
                <a:lnTo>
                  <a:pt x="5890331" y="2953471"/>
                </a:lnTo>
                <a:lnTo>
                  <a:pt x="5875672" y="2953056"/>
                </a:lnTo>
                <a:lnTo>
                  <a:pt x="5871070" y="2952035"/>
                </a:lnTo>
                <a:lnTo>
                  <a:pt x="5869888" y="2950364"/>
                </a:lnTo>
                <a:lnTo>
                  <a:pt x="5868461" y="2950506"/>
                </a:lnTo>
                <a:cubicBezTo>
                  <a:pt x="5857092" y="2953019"/>
                  <a:pt x="5852416" y="2957005"/>
                  <a:pt x="5843343" y="2945262"/>
                </a:cubicBezTo>
                <a:cubicBezTo>
                  <a:pt x="5817989" y="2949116"/>
                  <a:pt x="5815840" y="2942065"/>
                  <a:pt x="5784331" y="2938531"/>
                </a:cubicBezTo>
                <a:cubicBezTo>
                  <a:pt x="5769202" y="2942455"/>
                  <a:pt x="5758885" y="2940521"/>
                  <a:pt x="5749498" y="2936713"/>
                </a:cubicBezTo>
                <a:cubicBezTo>
                  <a:pt x="5717228" y="2937683"/>
                  <a:pt x="5690227" y="2931877"/>
                  <a:pt x="5655214" y="2929503"/>
                </a:cubicBezTo>
                <a:cubicBezTo>
                  <a:pt x="5614827" y="2933899"/>
                  <a:pt x="5598877" y="2923069"/>
                  <a:pt x="5561446" y="2920575"/>
                </a:cubicBezTo>
                <a:cubicBezTo>
                  <a:pt x="5525084" y="2929276"/>
                  <a:pt x="5537471" y="2911136"/>
                  <a:pt x="5519456" y="2906631"/>
                </a:cubicBezTo>
                <a:lnTo>
                  <a:pt x="5514099" y="2906097"/>
                </a:lnTo>
                <a:lnTo>
                  <a:pt x="5499273" y="2907057"/>
                </a:lnTo>
                <a:lnTo>
                  <a:pt x="5493664" y="2907817"/>
                </a:lnTo>
                <a:cubicBezTo>
                  <a:pt x="5489815" y="2908191"/>
                  <a:pt x="5487270" y="2908250"/>
                  <a:pt x="5485530" y="2908080"/>
                </a:cubicBezTo>
                <a:lnTo>
                  <a:pt x="5485337" y="2907959"/>
                </a:lnTo>
                <a:lnTo>
                  <a:pt x="5477696" y="2908455"/>
                </a:lnTo>
                <a:cubicBezTo>
                  <a:pt x="5464775" y="2909581"/>
                  <a:pt x="5452182" y="2910951"/>
                  <a:pt x="5440170" y="2912482"/>
                </a:cubicBezTo>
                <a:cubicBezTo>
                  <a:pt x="5430698" y="2905718"/>
                  <a:pt x="5385970" y="2915593"/>
                  <a:pt x="5391911" y="2902040"/>
                </a:cubicBezTo>
                <a:cubicBezTo>
                  <a:pt x="5375744" y="2903707"/>
                  <a:pt x="5365560" y="2909594"/>
                  <a:pt x="5371708" y="2900629"/>
                </a:cubicBezTo>
                <a:cubicBezTo>
                  <a:pt x="5366408" y="2900926"/>
                  <a:pt x="5363213" y="2900288"/>
                  <a:pt x="5360976" y="2899197"/>
                </a:cubicBezTo>
                <a:lnTo>
                  <a:pt x="5360345" y="2898671"/>
                </a:lnTo>
                <a:lnTo>
                  <a:pt x="5324367" y="2902593"/>
                </a:lnTo>
                <a:lnTo>
                  <a:pt x="5319673" y="2902094"/>
                </a:lnTo>
                <a:lnTo>
                  <a:pt x="5296114" y="2905958"/>
                </a:lnTo>
                <a:lnTo>
                  <a:pt x="5283999" y="2907258"/>
                </a:lnTo>
                <a:lnTo>
                  <a:pt x="5280460" y="2909063"/>
                </a:lnTo>
                <a:cubicBezTo>
                  <a:pt x="5276699" y="2910214"/>
                  <a:pt x="5271395" y="2910834"/>
                  <a:pt x="5262637" y="2910250"/>
                </a:cubicBezTo>
                <a:lnTo>
                  <a:pt x="5260635" y="2909845"/>
                </a:lnTo>
                <a:lnTo>
                  <a:pt x="5245770" y="2912842"/>
                </a:lnTo>
                <a:cubicBezTo>
                  <a:pt x="5240955" y="2914159"/>
                  <a:pt x="5236652" y="2915770"/>
                  <a:pt x="5233108" y="2917794"/>
                </a:cubicBezTo>
                <a:cubicBezTo>
                  <a:pt x="5184071" y="2909280"/>
                  <a:pt x="5136210" y="2920197"/>
                  <a:pt x="5082201" y="2920260"/>
                </a:cubicBezTo>
                <a:lnTo>
                  <a:pt x="4939211" y="2931760"/>
                </a:lnTo>
                <a:cubicBezTo>
                  <a:pt x="4920477" y="2933960"/>
                  <a:pt x="4783353" y="2943291"/>
                  <a:pt x="4794309" y="2937227"/>
                </a:cubicBezTo>
                <a:cubicBezTo>
                  <a:pt x="4736776" y="2951353"/>
                  <a:pt x="4701995" y="2938961"/>
                  <a:pt x="4637676" y="2946666"/>
                </a:cubicBezTo>
                <a:cubicBezTo>
                  <a:pt x="4603987" y="2934412"/>
                  <a:pt x="4621816" y="2946201"/>
                  <a:pt x="4585922" y="2944906"/>
                </a:cubicBezTo>
                <a:cubicBezTo>
                  <a:pt x="4594760" y="2956935"/>
                  <a:pt x="4542663" y="2939450"/>
                  <a:pt x="4539516" y="2953466"/>
                </a:cubicBezTo>
                <a:cubicBezTo>
                  <a:pt x="4533082" y="2952789"/>
                  <a:pt x="4526953" y="2951687"/>
                  <a:pt x="4520819" y="2950477"/>
                </a:cubicBezTo>
                <a:lnTo>
                  <a:pt x="4517604" y="2949852"/>
                </a:lnTo>
                <a:lnTo>
                  <a:pt x="4504537" y="2949759"/>
                </a:lnTo>
                <a:lnTo>
                  <a:pt x="4501104" y="2946715"/>
                </a:lnTo>
                <a:lnTo>
                  <a:pt x="4342695" y="2951638"/>
                </a:lnTo>
                <a:cubicBezTo>
                  <a:pt x="4328954" y="2954609"/>
                  <a:pt x="4284038" y="2957184"/>
                  <a:pt x="4274096" y="2953640"/>
                </a:cubicBezTo>
                <a:cubicBezTo>
                  <a:pt x="4264434" y="2953346"/>
                  <a:pt x="4254047" y="2955481"/>
                  <a:pt x="4248170" y="2951384"/>
                </a:cubicBezTo>
                <a:lnTo>
                  <a:pt x="4147924" y="2945945"/>
                </a:lnTo>
                <a:cubicBezTo>
                  <a:pt x="4131656" y="2952619"/>
                  <a:pt x="4104816" y="2942907"/>
                  <a:pt x="4061825" y="2944206"/>
                </a:cubicBezTo>
                <a:cubicBezTo>
                  <a:pt x="4044045" y="2951860"/>
                  <a:pt x="4032845" y="2944993"/>
                  <a:pt x="3998557" y="2955821"/>
                </a:cubicBezTo>
                <a:cubicBezTo>
                  <a:pt x="3997072" y="2955023"/>
                  <a:pt x="3995237" y="2954313"/>
                  <a:pt x="3993107" y="2953708"/>
                </a:cubicBezTo>
                <a:cubicBezTo>
                  <a:pt x="3980729" y="2950196"/>
                  <a:pt x="3961302" y="2950972"/>
                  <a:pt x="3949713" y="2955441"/>
                </a:cubicBezTo>
                <a:cubicBezTo>
                  <a:pt x="3894925" y="2970367"/>
                  <a:pt x="3844508" y="2972262"/>
                  <a:pt x="3797284" y="2977037"/>
                </a:cubicBezTo>
                <a:cubicBezTo>
                  <a:pt x="3743822" y="2981057"/>
                  <a:pt x="3778974" y="2965129"/>
                  <a:pt x="3712498" y="2979996"/>
                </a:cubicBezTo>
                <a:cubicBezTo>
                  <a:pt x="3705202" y="2975373"/>
                  <a:pt x="3696720" y="2975524"/>
                  <a:pt x="3682471" y="2978543"/>
                </a:cubicBezTo>
                <a:cubicBezTo>
                  <a:pt x="3656488" y="2980127"/>
                  <a:pt x="3658300" y="2967587"/>
                  <a:pt x="3632163" y="2976264"/>
                </a:cubicBezTo>
                <a:cubicBezTo>
                  <a:pt x="3636766" y="2969363"/>
                  <a:pt x="3582819" y="2975892"/>
                  <a:pt x="3594728" y="2968398"/>
                </a:cubicBezTo>
                <a:cubicBezTo>
                  <a:pt x="3577705" y="2963064"/>
                  <a:pt x="3569481" y="2973476"/>
                  <a:pt x="3552594" y="2968934"/>
                </a:cubicBezTo>
                <a:cubicBezTo>
                  <a:pt x="3533613" y="2968552"/>
                  <a:pt x="3563577" y="2975594"/>
                  <a:pt x="3542589" y="2977031"/>
                </a:cubicBezTo>
                <a:cubicBezTo>
                  <a:pt x="3517131" y="2977564"/>
                  <a:pt x="3517346" y="2989828"/>
                  <a:pt x="3497591" y="2975018"/>
                </a:cubicBezTo>
                <a:lnTo>
                  <a:pt x="3429352" y="2971090"/>
                </a:lnTo>
                <a:cubicBezTo>
                  <a:pt x="3414141" y="2975624"/>
                  <a:pt x="3401904" y="2974195"/>
                  <a:pt x="3389938" y="2970884"/>
                </a:cubicBezTo>
                <a:cubicBezTo>
                  <a:pt x="3354504" y="2973297"/>
                  <a:pt x="3322178" y="2968827"/>
                  <a:pt x="3282344" y="2968084"/>
                </a:cubicBezTo>
                <a:cubicBezTo>
                  <a:pt x="3239277" y="2974224"/>
                  <a:pt x="3217192" y="2964327"/>
                  <a:pt x="3174624" y="2963576"/>
                </a:cubicBezTo>
                <a:cubicBezTo>
                  <a:pt x="3132504" y="2975210"/>
                  <a:pt x="3146911" y="2949576"/>
                  <a:pt x="3111077" y="2951285"/>
                </a:cubicBezTo>
                <a:cubicBezTo>
                  <a:pt x="3052732" y="2962418"/>
                  <a:pt x="3112543" y="2942881"/>
                  <a:pt x="3022501" y="2948619"/>
                </a:cubicBezTo>
                <a:cubicBezTo>
                  <a:pt x="3017399" y="2950352"/>
                  <a:pt x="3006521" y="2948989"/>
                  <a:pt x="3007714" y="2946762"/>
                </a:cubicBezTo>
                <a:cubicBezTo>
                  <a:pt x="2987987" y="2948105"/>
                  <a:pt x="2931270" y="2937206"/>
                  <a:pt x="2903098" y="2940576"/>
                </a:cubicBezTo>
                <a:cubicBezTo>
                  <a:pt x="2848155" y="2935894"/>
                  <a:pt x="2821430" y="2947095"/>
                  <a:pt x="2781591" y="2946394"/>
                </a:cubicBezTo>
                <a:cubicBezTo>
                  <a:pt x="2735559" y="2940279"/>
                  <a:pt x="2708563" y="2934146"/>
                  <a:pt x="2627942" y="2919996"/>
                </a:cubicBezTo>
                <a:lnTo>
                  <a:pt x="2354959" y="2882080"/>
                </a:lnTo>
                <a:cubicBezTo>
                  <a:pt x="2252426" y="2847776"/>
                  <a:pt x="2124519" y="2878188"/>
                  <a:pt x="2063184" y="2879109"/>
                </a:cubicBezTo>
                <a:cubicBezTo>
                  <a:pt x="2038620" y="2892844"/>
                  <a:pt x="2017217" y="2880735"/>
                  <a:pt x="1986946" y="2887619"/>
                </a:cubicBezTo>
                <a:cubicBezTo>
                  <a:pt x="1919067" y="2894646"/>
                  <a:pt x="1852404" y="2912737"/>
                  <a:pt x="1763479" y="2909077"/>
                </a:cubicBezTo>
                <a:cubicBezTo>
                  <a:pt x="1726097" y="2949538"/>
                  <a:pt x="1621108" y="2933327"/>
                  <a:pt x="1537980" y="2960398"/>
                </a:cubicBezTo>
                <a:cubicBezTo>
                  <a:pt x="1489205" y="2967965"/>
                  <a:pt x="1410921" y="2954082"/>
                  <a:pt x="1395229" y="2975625"/>
                </a:cubicBezTo>
                <a:cubicBezTo>
                  <a:pt x="1371975" y="2964548"/>
                  <a:pt x="1352259" y="2986116"/>
                  <a:pt x="1327834" y="2989485"/>
                </a:cubicBezTo>
                <a:cubicBezTo>
                  <a:pt x="1307734" y="2982782"/>
                  <a:pt x="1298456" y="2990289"/>
                  <a:pt x="1280757" y="2992959"/>
                </a:cubicBezTo>
                <a:cubicBezTo>
                  <a:pt x="1272383" y="2988567"/>
                  <a:pt x="1257337" y="2989790"/>
                  <a:pt x="1252582" y="2995877"/>
                </a:cubicBezTo>
                <a:cubicBezTo>
                  <a:pt x="1260705" y="3008688"/>
                  <a:pt x="1207969" y="3005420"/>
                  <a:pt x="1204670" y="3014826"/>
                </a:cubicBezTo>
                <a:cubicBezTo>
                  <a:pt x="1174431" y="3018683"/>
                  <a:pt x="1041848" y="3015513"/>
                  <a:pt x="1020457" y="3031603"/>
                </a:cubicBezTo>
                <a:cubicBezTo>
                  <a:pt x="959520" y="3042500"/>
                  <a:pt x="869308" y="3024872"/>
                  <a:pt x="843248" y="3026954"/>
                </a:cubicBezTo>
                <a:cubicBezTo>
                  <a:pt x="815646" y="3001836"/>
                  <a:pt x="694189" y="3080490"/>
                  <a:pt x="583517" y="3089095"/>
                </a:cubicBezTo>
                <a:cubicBezTo>
                  <a:pt x="568425" y="3087467"/>
                  <a:pt x="560448" y="3088013"/>
                  <a:pt x="556836" y="3094374"/>
                </a:cubicBezTo>
                <a:cubicBezTo>
                  <a:pt x="528264" y="3099747"/>
                  <a:pt x="471823" y="3109156"/>
                  <a:pt x="412089" y="3121334"/>
                </a:cubicBezTo>
                <a:cubicBezTo>
                  <a:pt x="367235" y="3131096"/>
                  <a:pt x="143790" y="3139436"/>
                  <a:pt x="83929" y="315056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05833"/>
            <a:ext cx="4215063" cy="2398713"/>
          </a:xfrm>
        </p:spPr>
        <p:txBody>
          <a:bodyPr>
            <a:normAutofit/>
          </a:bodyPr>
          <a:lstStyle/>
          <a:p>
            <a:pPr algn="ctr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TEHNIČKA ŠKOLA SISAK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955" y="906997"/>
            <a:ext cx="9875259" cy="176219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7522" y="3905833"/>
            <a:ext cx="5876278" cy="3167103"/>
          </a:xfrm>
        </p:spPr>
        <p:txBody>
          <a:bodyPr anchor="ctr">
            <a:normAutofit/>
          </a:bodyPr>
          <a:lstStyle/>
          <a:p>
            <a:r>
              <a:rPr lang="hr-H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Strojarski računalni tehničar – 4 godine</a:t>
            </a:r>
          </a:p>
          <a:p>
            <a:r>
              <a:rPr lang="hr-H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Tehničar za mehatroniku - 4 godine</a:t>
            </a:r>
          </a:p>
          <a:p>
            <a:r>
              <a:rPr lang="hr-H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Tehničar za elektroniku - 4 godine</a:t>
            </a:r>
          </a:p>
          <a:p>
            <a:r>
              <a:rPr lang="hr-H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Tehničar za računalstvo - 4 godine</a:t>
            </a:r>
          </a:p>
          <a:p>
            <a:r>
              <a:rPr lang="hr-H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Ekološki tehničar - 4 godine</a:t>
            </a:r>
          </a:p>
          <a:p>
            <a:r>
              <a:rPr lang="hr-H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Tehničar za razvoj videoigara - 4 godine</a:t>
            </a:r>
          </a:p>
          <a:p>
            <a:pPr marL="0" indent="0">
              <a:buNone/>
            </a:pPr>
            <a:endParaRPr lang="hr-HR" sz="1700" dirty="0"/>
          </a:p>
          <a:p>
            <a:pPr marL="0" indent="0">
              <a:buNone/>
            </a:pPr>
            <a:r>
              <a:rPr lang="hr-HR" sz="17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http://www.ss-tehnicka-sk.skole.hr/</a:t>
            </a:r>
            <a:r>
              <a:rPr lang="hr-H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hr-HR" sz="1100" dirty="0"/>
          </a:p>
          <a:p>
            <a:pPr marL="0" indent="0">
              <a:buNone/>
            </a:pPr>
            <a:endParaRPr lang="hr-HR" sz="1100" dirty="0"/>
          </a:p>
          <a:p>
            <a:pPr marL="0" indent="0">
              <a:buNone/>
            </a:pPr>
            <a:endParaRPr lang="hr-HR" sz="1100" dirty="0"/>
          </a:p>
        </p:txBody>
      </p:sp>
    </p:spTree>
    <p:extLst>
      <p:ext uri="{BB962C8B-B14F-4D97-AF65-F5344CB8AC3E}">
        <p14:creationId xmlns:p14="http://schemas.microsoft.com/office/powerpoint/2010/main" val="869034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B3A2D1A-45FC-4F95-B150-1C13EF2F6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9C3C864-C625-4883-B868-9A4C470F4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291" y="3296652"/>
            <a:ext cx="12202113" cy="3561346"/>
          </a:xfrm>
          <a:custGeom>
            <a:avLst/>
            <a:gdLst>
              <a:gd name="connsiteX0" fmla="*/ 0 w 12202113"/>
              <a:gd name="connsiteY0" fmla="*/ 3188466 h 3188466"/>
              <a:gd name="connsiteX1" fmla="*/ 10116 w 12202113"/>
              <a:gd name="connsiteY1" fmla="*/ 2657641 h 3188466"/>
              <a:gd name="connsiteX2" fmla="*/ 10116 w 12202113"/>
              <a:gd name="connsiteY2" fmla="*/ 0 h 3188466"/>
              <a:gd name="connsiteX3" fmla="*/ 12202113 w 12202113"/>
              <a:gd name="connsiteY3" fmla="*/ 0 h 3188466"/>
              <a:gd name="connsiteX4" fmla="*/ 12202113 w 12202113"/>
              <a:gd name="connsiteY4" fmla="*/ 2879832 h 3188466"/>
              <a:gd name="connsiteX5" fmla="*/ 12198167 w 12202113"/>
              <a:gd name="connsiteY5" fmla="*/ 2880360 h 3188466"/>
              <a:gd name="connsiteX6" fmla="*/ 12122128 w 12202113"/>
              <a:gd name="connsiteY6" fmla="*/ 2887194 h 3188466"/>
              <a:gd name="connsiteX7" fmla="*/ 12028868 w 12202113"/>
              <a:gd name="connsiteY7" fmla="*/ 2911786 h 3188466"/>
              <a:gd name="connsiteX8" fmla="*/ 11995238 w 12202113"/>
              <a:gd name="connsiteY8" fmla="*/ 2914090 h 3188466"/>
              <a:gd name="connsiteX9" fmla="*/ 11996460 w 12202113"/>
              <a:gd name="connsiteY9" fmla="*/ 2918442 h 3188466"/>
              <a:gd name="connsiteX10" fmla="*/ 11983968 w 12202113"/>
              <a:gd name="connsiteY10" fmla="*/ 2918762 h 3188466"/>
              <a:gd name="connsiteX11" fmla="*/ 11956084 w 12202113"/>
              <a:gd name="connsiteY11" fmla="*/ 2918868 h 3188466"/>
              <a:gd name="connsiteX12" fmla="*/ 11872586 w 12202113"/>
              <a:gd name="connsiteY12" fmla="*/ 2920076 h 3188466"/>
              <a:gd name="connsiteX13" fmla="*/ 11849804 w 12202113"/>
              <a:gd name="connsiteY13" fmla="*/ 2928420 h 3188466"/>
              <a:gd name="connsiteX14" fmla="*/ 11828254 w 12202113"/>
              <a:gd name="connsiteY14" fmla="*/ 2928551 h 3188466"/>
              <a:gd name="connsiteX15" fmla="*/ 11703277 w 12202113"/>
              <a:gd name="connsiteY15" fmla="*/ 2939735 h 3188466"/>
              <a:gd name="connsiteX16" fmla="*/ 11686094 w 12202113"/>
              <a:gd name="connsiteY16" fmla="*/ 2940570 h 3188466"/>
              <a:gd name="connsiteX17" fmla="*/ 11676788 w 12202113"/>
              <a:gd name="connsiteY17" fmla="*/ 2944321 h 3188466"/>
              <a:gd name="connsiteX18" fmla="*/ 11643464 w 12202113"/>
              <a:gd name="connsiteY18" fmla="*/ 2945066 h 3188466"/>
              <a:gd name="connsiteX19" fmla="*/ 11641922 w 12202113"/>
              <a:gd name="connsiteY19" fmla="*/ 2947200 h 3188466"/>
              <a:gd name="connsiteX20" fmla="*/ 11532386 w 12202113"/>
              <a:gd name="connsiteY20" fmla="*/ 2965529 h 3188466"/>
              <a:gd name="connsiteX21" fmla="*/ 11513619 w 12202113"/>
              <a:gd name="connsiteY21" fmla="*/ 2968556 h 3188466"/>
              <a:gd name="connsiteX22" fmla="*/ 11497404 w 12202113"/>
              <a:gd name="connsiteY22" fmla="*/ 2967639 h 3188466"/>
              <a:gd name="connsiteX23" fmla="*/ 11407630 w 12202113"/>
              <a:gd name="connsiteY23" fmla="*/ 2970255 h 3188466"/>
              <a:gd name="connsiteX24" fmla="*/ 11386276 w 12202113"/>
              <a:gd name="connsiteY24" fmla="*/ 2968648 h 3188466"/>
              <a:gd name="connsiteX25" fmla="*/ 11377296 w 12202113"/>
              <a:gd name="connsiteY25" fmla="*/ 2965257 h 3188466"/>
              <a:gd name="connsiteX26" fmla="*/ 11342536 w 12202113"/>
              <a:gd name="connsiteY26" fmla="*/ 2971666 h 3188466"/>
              <a:gd name="connsiteX27" fmla="*/ 11288902 w 12202113"/>
              <a:gd name="connsiteY27" fmla="*/ 2976058 h 3188466"/>
              <a:gd name="connsiteX28" fmla="*/ 11263411 w 12202113"/>
              <a:gd name="connsiteY28" fmla="*/ 2979228 h 3188466"/>
              <a:gd name="connsiteX29" fmla="*/ 11242843 w 12202113"/>
              <a:gd name="connsiteY29" fmla="*/ 2977303 h 3188466"/>
              <a:gd name="connsiteX30" fmla="*/ 11125798 w 12202113"/>
              <a:gd name="connsiteY30" fmla="*/ 2976816 h 3188466"/>
              <a:gd name="connsiteX31" fmla="*/ 11098884 w 12202113"/>
              <a:gd name="connsiteY31" fmla="*/ 2973758 h 3188466"/>
              <a:gd name="connsiteX32" fmla="*/ 11086128 w 12202113"/>
              <a:gd name="connsiteY32" fmla="*/ 2967663 h 3188466"/>
              <a:gd name="connsiteX33" fmla="*/ 11076132 w 12202113"/>
              <a:gd name="connsiteY33" fmla="*/ 2969836 h 3188466"/>
              <a:gd name="connsiteX34" fmla="*/ 11005337 w 12202113"/>
              <a:gd name="connsiteY34" fmla="*/ 2970053 h 3188466"/>
              <a:gd name="connsiteX35" fmla="*/ 10959154 w 12202113"/>
              <a:gd name="connsiteY35" fmla="*/ 2970750 h 3188466"/>
              <a:gd name="connsiteX36" fmla="*/ 10956347 w 12202113"/>
              <a:gd name="connsiteY36" fmla="*/ 2979118 h 3188466"/>
              <a:gd name="connsiteX37" fmla="*/ 10915223 w 12202113"/>
              <a:gd name="connsiteY37" fmla="*/ 2982099 h 3188466"/>
              <a:gd name="connsiteX38" fmla="*/ 10871398 w 12202113"/>
              <a:gd name="connsiteY38" fmla="*/ 2976728 h 3188466"/>
              <a:gd name="connsiteX39" fmla="*/ 10819743 w 12202113"/>
              <a:gd name="connsiteY39" fmla="*/ 2977481 h 3188466"/>
              <a:gd name="connsiteX40" fmla="*/ 10788834 w 12202113"/>
              <a:gd name="connsiteY40" fmla="*/ 2977840 h 3188466"/>
              <a:gd name="connsiteX41" fmla="*/ 10707711 w 12202113"/>
              <a:gd name="connsiteY41" fmla="*/ 2985644 h 3188466"/>
              <a:gd name="connsiteX42" fmla="*/ 10576086 w 12202113"/>
              <a:gd name="connsiteY42" fmla="*/ 3015319 h 3188466"/>
              <a:gd name="connsiteX43" fmla="*/ 10534761 w 12202113"/>
              <a:gd name="connsiteY43" fmla="*/ 3019524 h 3188466"/>
              <a:gd name="connsiteX44" fmla="*/ 10527537 w 12202113"/>
              <a:gd name="connsiteY44" fmla="*/ 3017814 h 3188466"/>
              <a:gd name="connsiteX45" fmla="*/ 10321799 w 12202113"/>
              <a:gd name="connsiteY45" fmla="*/ 3035635 h 3188466"/>
              <a:gd name="connsiteX46" fmla="*/ 10284989 w 12202113"/>
              <a:gd name="connsiteY46" fmla="*/ 3036679 h 3188466"/>
              <a:gd name="connsiteX47" fmla="*/ 10257423 w 12202113"/>
              <a:gd name="connsiteY47" fmla="*/ 3036027 h 3188466"/>
              <a:gd name="connsiteX48" fmla="*/ 10191450 w 12202113"/>
              <a:gd name="connsiteY48" fmla="*/ 3041963 h 3188466"/>
              <a:gd name="connsiteX49" fmla="*/ 10083845 w 12202113"/>
              <a:gd name="connsiteY49" fmla="*/ 3054978 h 3188466"/>
              <a:gd name="connsiteX50" fmla="*/ 10060611 w 12202113"/>
              <a:gd name="connsiteY50" fmla="*/ 3057035 h 3188466"/>
              <a:gd name="connsiteX51" fmla="*/ 10039363 w 12202113"/>
              <a:gd name="connsiteY51" fmla="*/ 3055961 h 3188466"/>
              <a:gd name="connsiteX52" fmla="*/ 10033322 w 12202113"/>
              <a:gd name="connsiteY52" fmla="*/ 3053238 h 3188466"/>
              <a:gd name="connsiteX53" fmla="*/ 10020337 w 12202113"/>
              <a:gd name="connsiteY53" fmla="*/ 3053912 h 3188466"/>
              <a:gd name="connsiteX54" fmla="*/ 10016616 w 12202113"/>
              <a:gd name="connsiteY54" fmla="*/ 3053498 h 3188466"/>
              <a:gd name="connsiteX55" fmla="*/ 9995549 w 12202113"/>
              <a:gd name="connsiteY55" fmla="*/ 3051719 h 3188466"/>
              <a:gd name="connsiteX56" fmla="*/ 9957212 w 12202113"/>
              <a:gd name="connsiteY56" fmla="*/ 3062663 h 3188466"/>
              <a:gd name="connsiteX57" fmla="*/ 9904584 w 12202113"/>
              <a:gd name="connsiteY57" fmla="*/ 3063999 h 3188466"/>
              <a:gd name="connsiteX58" fmla="*/ 9713857 w 12202113"/>
              <a:gd name="connsiteY58" fmla="*/ 3087955 h 3188466"/>
              <a:gd name="connsiteX59" fmla="*/ 9678879 w 12202113"/>
              <a:gd name="connsiteY59" fmla="*/ 3079676 h 3188466"/>
              <a:gd name="connsiteX60" fmla="*/ 9598760 w 12202113"/>
              <a:gd name="connsiteY60" fmla="*/ 3085228 h 3188466"/>
              <a:gd name="connsiteX61" fmla="*/ 9488796 w 12202113"/>
              <a:gd name="connsiteY61" fmla="*/ 3115384 h 3188466"/>
              <a:gd name="connsiteX62" fmla="*/ 9341972 w 12202113"/>
              <a:gd name="connsiteY62" fmla="*/ 3126583 h 3188466"/>
              <a:gd name="connsiteX63" fmla="*/ 9333795 w 12202113"/>
              <a:gd name="connsiteY63" fmla="*/ 3132083 h 3188466"/>
              <a:gd name="connsiteX64" fmla="*/ 9321736 w 12202113"/>
              <a:gd name="connsiteY64" fmla="*/ 3135834 h 3188466"/>
              <a:gd name="connsiteX65" fmla="*/ 9319405 w 12202113"/>
              <a:gd name="connsiteY65" fmla="*/ 3135561 h 3188466"/>
              <a:gd name="connsiteX66" fmla="*/ 9302847 w 12202113"/>
              <a:gd name="connsiteY66" fmla="*/ 3137746 h 3188466"/>
              <a:gd name="connsiteX67" fmla="*/ 9300930 w 12202113"/>
              <a:gd name="connsiteY67" fmla="*/ 3139687 h 3188466"/>
              <a:gd name="connsiteX68" fmla="*/ 9290106 w 12202113"/>
              <a:gd name="connsiteY68" fmla="*/ 3141645 h 3188466"/>
              <a:gd name="connsiteX69" fmla="*/ 9270220 w 12202113"/>
              <a:gd name="connsiteY69" fmla="*/ 3146737 h 3188466"/>
              <a:gd name="connsiteX70" fmla="*/ 9265150 w 12202113"/>
              <a:gd name="connsiteY70" fmla="*/ 3146531 h 3188466"/>
              <a:gd name="connsiteX71" fmla="*/ 9233057 w 12202113"/>
              <a:gd name="connsiteY71" fmla="*/ 3152408 h 3188466"/>
              <a:gd name="connsiteX72" fmla="*/ 9231974 w 12202113"/>
              <a:gd name="connsiteY72" fmla="*/ 3151938 h 3188466"/>
              <a:gd name="connsiteX73" fmla="*/ 9220130 w 12202113"/>
              <a:gd name="connsiteY73" fmla="*/ 3151189 h 3188466"/>
              <a:gd name="connsiteX74" fmla="*/ 9198955 w 12202113"/>
              <a:gd name="connsiteY74" fmla="*/ 3151015 h 3188466"/>
              <a:gd name="connsiteX75" fmla="*/ 9142196 w 12202113"/>
              <a:gd name="connsiteY75" fmla="*/ 3143802 h 3188466"/>
              <a:gd name="connsiteX76" fmla="*/ 9108665 w 12202113"/>
              <a:gd name="connsiteY76" fmla="*/ 3149868 h 3188466"/>
              <a:gd name="connsiteX77" fmla="*/ 9014086 w 12202113"/>
              <a:gd name="connsiteY77" fmla="*/ 3150791 h 3188466"/>
              <a:gd name="connsiteX78" fmla="*/ 8915037 w 12202113"/>
              <a:gd name="connsiteY78" fmla="*/ 3140020 h 3188466"/>
              <a:gd name="connsiteX79" fmla="*/ 8815667 w 12202113"/>
              <a:gd name="connsiteY79" fmla="*/ 3138606 h 3188466"/>
              <a:gd name="connsiteX80" fmla="*/ 8779688 w 12202113"/>
              <a:gd name="connsiteY80" fmla="*/ 3138895 h 3188466"/>
              <a:gd name="connsiteX81" fmla="*/ 8715556 w 12202113"/>
              <a:gd name="connsiteY81" fmla="*/ 3135878 h 3188466"/>
              <a:gd name="connsiteX82" fmla="*/ 8686183 w 12202113"/>
              <a:gd name="connsiteY82" fmla="*/ 3132307 h 3188466"/>
              <a:gd name="connsiteX83" fmla="*/ 8684895 w 12202113"/>
              <a:gd name="connsiteY83" fmla="*/ 3132527 h 3188466"/>
              <a:gd name="connsiteX84" fmla="*/ 8682270 w 12202113"/>
              <a:gd name="connsiteY84" fmla="*/ 3130989 h 3188466"/>
              <a:gd name="connsiteX85" fmla="*/ 8676836 w 12202113"/>
              <a:gd name="connsiteY85" fmla="*/ 3130278 h 3188466"/>
              <a:gd name="connsiteX86" fmla="*/ 8662002 w 12202113"/>
              <a:gd name="connsiteY86" fmla="*/ 3130735 h 3188466"/>
              <a:gd name="connsiteX87" fmla="*/ 8656423 w 12202113"/>
              <a:gd name="connsiteY87" fmla="*/ 3131304 h 3188466"/>
              <a:gd name="connsiteX88" fmla="*/ 8648261 w 12202113"/>
              <a:gd name="connsiteY88" fmla="*/ 3131294 h 3188466"/>
              <a:gd name="connsiteX89" fmla="*/ 8648057 w 12202113"/>
              <a:gd name="connsiteY89" fmla="*/ 3131167 h 3188466"/>
              <a:gd name="connsiteX90" fmla="*/ 8640412 w 12202113"/>
              <a:gd name="connsiteY90" fmla="*/ 3131403 h 3188466"/>
              <a:gd name="connsiteX91" fmla="*/ 8603003 w 12202113"/>
              <a:gd name="connsiteY91" fmla="*/ 3134155 h 3188466"/>
              <a:gd name="connsiteX92" fmla="*/ 8553571 w 12202113"/>
              <a:gd name="connsiteY92" fmla="*/ 3122125 h 3188466"/>
              <a:gd name="connsiteX93" fmla="*/ 8533128 w 12202113"/>
              <a:gd name="connsiteY93" fmla="*/ 3120039 h 3188466"/>
              <a:gd name="connsiteX94" fmla="*/ 8522209 w 12202113"/>
              <a:gd name="connsiteY94" fmla="*/ 3118252 h 3188466"/>
              <a:gd name="connsiteX95" fmla="*/ 8521532 w 12202113"/>
              <a:gd name="connsiteY95" fmla="*/ 3117705 h 3188466"/>
              <a:gd name="connsiteX96" fmla="*/ 8485667 w 12202113"/>
              <a:gd name="connsiteY96" fmla="*/ 3120406 h 3188466"/>
              <a:gd name="connsiteX97" fmla="*/ 8480905 w 12202113"/>
              <a:gd name="connsiteY97" fmla="*/ 3119749 h 3188466"/>
              <a:gd name="connsiteX98" fmla="*/ 8457530 w 12202113"/>
              <a:gd name="connsiteY98" fmla="*/ 3122810 h 3188466"/>
              <a:gd name="connsiteX99" fmla="*/ 8445451 w 12202113"/>
              <a:gd name="connsiteY99" fmla="*/ 3123697 h 3188466"/>
              <a:gd name="connsiteX100" fmla="*/ 8442039 w 12202113"/>
              <a:gd name="connsiteY100" fmla="*/ 3125378 h 3188466"/>
              <a:gd name="connsiteX101" fmla="*/ 8424215 w 12202113"/>
              <a:gd name="connsiteY101" fmla="*/ 3125963 h 3188466"/>
              <a:gd name="connsiteX102" fmla="*/ 8422165 w 12202113"/>
              <a:gd name="connsiteY102" fmla="*/ 3125491 h 3188466"/>
              <a:gd name="connsiteX103" fmla="*/ 8407465 w 12202113"/>
              <a:gd name="connsiteY103" fmla="*/ 3127979 h 3188466"/>
              <a:gd name="connsiteX104" fmla="*/ 8395146 w 12202113"/>
              <a:gd name="connsiteY104" fmla="*/ 3132488 h 3188466"/>
              <a:gd name="connsiteX105" fmla="*/ 8243538 w 12202113"/>
              <a:gd name="connsiteY105" fmla="*/ 3129873 h 3188466"/>
              <a:gd name="connsiteX106" fmla="*/ 8112685 w 12202113"/>
              <a:gd name="connsiteY106" fmla="*/ 3148698 h 3188466"/>
              <a:gd name="connsiteX107" fmla="*/ 8026741 w 12202113"/>
              <a:gd name="connsiteY107" fmla="*/ 3154015 h 3188466"/>
              <a:gd name="connsiteX108" fmla="*/ 8030400 w 12202113"/>
              <a:gd name="connsiteY108" fmla="*/ 3146736 h 3188466"/>
              <a:gd name="connsiteX109" fmla="*/ 8002987 w 12202113"/>
              <a:gd name="connsiteY109" fmla="*/ 3135663 h 3188466"/>
              <a:gd name="connsiteX110" fmla="*/ 7798568 w 12202113"/>
              <a:gd name="connsiteY110" fmla="*/ 3141249 h 3188466"/>
              <a:gd name="connsiteX111" fmla="*/ 7746353 w 12202113"/>
              <a:gd name="connsiteY111" fmla="*/ 3137755 h 3188466"/>
              <a:gd name="connsiteX112" fmla="*/ 7700395 w 12202113"/>
              <a:gd name="connsiteY112" fmla="*/ 3144729 h 3188466"/>
              <a:gd name="connsiteX113" fmla="*/ 7681335 w 12202113"/>
              <a:gd name="connsiteY113" fmla="*/ 3141120 h 3188466"/>
              <a:gd name="connsiteX114" fmla="*/ 7678044 w 12202113"/>
              <a:gd name="connsiteY114" fmla="*/ 3140387 h 3188466"/>
              <a:gd name="connsiteX115" fmla="*/ 7664890 w 12202113"/>
              <a:gd name="connsiteY115" fmla="*/ 3139855 h 3188466"/>
              <a:gd name="connsiteX116" fmla="*/ 7661183 w 12202113"/>
              <a:gd name="connsiteY116" fmla="*/ 3136706 h 3188466"/>
              <a:gd name="connsiteX117" fmla="*/ 7641383 w 12202113"/>
              <a:gd name="connsiteY117" fmla="*/ 3133755 h 3188466"/>
              <a:gd name="connsiteX118" fmla="*/ 7617169 w 12202113"/>
              <a:gd name="connsiteY118" fmla="*/ 3133614 h 3188466"/>
              <a:gd name="connsiteX119" fmla="*/ 7531143 w 12202113"/>
              <a:gd name="connsiteY119" fmla="*/ 3132781 h 3188466"/>
              <a:gd name="connsiteX120" fmla="*/ 7517113 w 12202113"/>
              <a:gd name="connsiteY120" fmla="*/ 3134483 h 3188466"/>
              <a:gd name="connsiteX121" fmla="*/ 7471320 w 12202113"/>
              <a:gd name="connsiteY121" fmla="*/ 3131645 h 3188466"/>
              <a:gd name="connsiteX122" fmla="*/ 7430512 w 12202113"/>
              <a:gd name="connsiteY122" fmla="*/ 3131007 h 3188466"/>
              <a:gd name="connsiteX123" fmla="*/ 7404071 w 12202113"/>
              <a:gd name="connsiteY123" fmla="*/ 3132361 h 3188466"/>
              <a:gd name="connsiteX124" fmla="*/ 7397140 w 12202113"/>
              <a:gd name="connsiteY124" fmla="*/ 3131239 h 3188466"/>
              <a:gd name="connsiteX125" fmla="*/ 7370514 w 12202113"/>
              <a:gd name="connsiteY125" fmla="*/ 3130516 h 3188466"/>
              <a:gd name="connsiteX126" fmla="*/ 7356953 w 12202113"/>
              <a:gd name="connsiteY126" fmla="*/ 3132179 h 3188466"/>
              <a:gd name="connsiteX127" fmla="*/ 7343567 w 12202113"/>
              <a:gd name="connsiteY127" fmla="*/ 3128350 h 3188466"/>
              <a:gd name="connsiteX128" fmla="*/ 7340295 w 12202113"/>
              <a:gd name="connsiteY128" fmla="*/ 3125545 h 3188466"/>
              <a:gd name="connsiteX129" fmla="*/ 7321348 w 12202113"/>
              <a:gd name="connsiteY129" fmla="*/ 3126804 h 3188466"/>
              <a:gd name="connsiteX130" fmla="*/ 7305815 w 12202113"/>
              <a:gd name="connsiteY130" fmla="*/ 3124063 h 3188466"/>
              <a:gd name="connsiteX131" fmla="*/ 7292274 w 12202113"/>
              <a:gd name="connsiteY131" fmla="*/ 3125855 h 3188466"/>
              <a:gd name="connsiteX132" fmla="*/ 7286654 w 12202113"/>
              <a:gd name="connsiteY132" fmla="*/ 3125451 h 3188466"/>
              <a:gd name="connsiteX133" fmla="*/ 7272685 w 12202113"/>
              <a:gd name="connsiteY133" fmla="*/ 3124094 h 3188466"/>
              <a:gd name="connsiteX134" fmla="*/ 7248584 w 12202113"/>
              <a:gd name="connsiteY134" fmla="*/ 3121080 h 3188466"/>
              <a:gd name="connsiteX135" fmla="*/ 7241065 w 12202113"/>
              <a:gd name="connsiteY135" fmla="*/ 3120661 h 3188466"/>
              <a:gd name="connsiteX136" fmla="*/ 7224696 w 12202113"/>
              <a:gd name="connsiteY136" fmla="*/ 3116051 h 3188466"/>
              <a:gd name="connsiteX137" fmla="*/ 7193009 w 12202113"/>
              <a:gd name="connsiteY137" fmla="*/ 3112108 h 3188466"/>
              <a:gd name="connsiteX138" fmla="*/ 7137220 w 12202113"/>
              <a:gd name="connsiteY138" fmla="*/ 3098354 h 3188466"/>
              <a:gd name="connsiteX139" fmla="*/ 7104427 w 12202113"/>
              <a:gd name="connsiteY139" fmla="*/ 3091790 h 3188466"/>
              <a:gd name="connsiteX140" fmla="*/ 7082240 w 12202113"/>
              <a:gd name="connsiteY140" fmla="*/ 3085740 h 3188466"/>
              <a:gd name="connsiteX141" fmla="*/ 7016754 w 12202113"/>
              <a:gd name="connsiteY141" fmla="*/ 3077196 h 3188466"/>
              <a:gd name="connsiteX142" fmla="*/ 6904436 w 12202113"/>
              <a:gd name="connsiteY142" fmla="*/ 3065900 h 3188466"/>
              <a:gd name="connsiteX143" fmla="*/ 6881434 w 12202113"/>
              <a:gd name="connsiteY143" fmla="*/ 3062865 h 3188466"/>
              <a:gd name="connsiteX144" fmla="*/ 6865273 w 12202113"/>
              <a:gd name="connsiteY144" fmla="*/ 3057749 h 3188466"/>
              <a:gd name="connsiteX145" fmla="*/ 6864671 w 12202113"/>
              <a:gd name="connsiteY145" fmla="*/ 3054378 h 3188466"/>
              <a:gd name="connsiteX146" fmla="*/ 6852599 w 12202113"/>
              <a:gd name="connsiteY146" fmla="*/ 3052306 h 3188466"/>
              <a:gd name="connsiteX147" fmla="*/ 6850143 w 12202113"/>
              <a:gd name="connsiteY147" fmla="*/ 3051232 h 3188466"/>
              <a:gd name="connsiteX148" fmla="*/ 6835301 w 12202113"/>
              <a:gd name="connsiteY148" fmla="*/ 3045593 h 3188466"/>
              <a:gd name="connsiteX149" fmla="*/ 6784871 w 12202113"/>
              <a:gd name="connsiteY149" fmla="*/ 3046562 h 3188466"/>
              <a:gd name="connsiteX150" fmla="*/ 6738245 w 12202113"/>
              <a:gd name="connsiteY150" fmla="*/ 3037055 h 3188466"/>
              <a:gd name="connsiteX151" fmla="*/ 6537703 w 12202113"/>
              <a:gd name="connsiteY151" fmla="*/ 3017736 h 3188466"/>
              <a:gd name="connsiteX152" fmla="*/ 6521858 w 12202113"/>
              <a:gd name="connsiteY152" fmla="*/ 3004158 h 3188466"/>
              <a:gd name="connsiteX153" fmla="*/ 6445069 w 12202113"/>
              <a:gd name="connsiteY153" fmla="*/ 2992470 h 3188466"/>
              <a:gd name="connsiteX154" fmla="*/ 6302447 w 12202113"/>
              <a:gd name="connsiteY154" fmla="*/ 2994274 h 3188466"/>
              <a:gd name="connsiteX155" fmla="*/ 6160029 w 12202113"/>
              <a:gd name="connsiteY155" fmla="*/ 2973666 h 3188466"/>
              <a:gd name="connsiteX156" fmla="*/ 6144046 w 12202113"/>
              <a:gd name="connsiteY156" fmla="*/ 2976380 h 3188466"/>
              <a:gd name="connsiteX157" fmla="*/ 6127670 w 12202113"/>
              <a:gd name="connsiteY157" fmla="*/ 2976929 h 3188466"/>
              <a:gd name="connsiteX158" fmla="*/ 6126155 w 12202113"/>
              <a:gd name="connsiteY158" fmla="*/ 2976245 h 3188466"/>
              <a:gd name="connsiteX159" fmla="*/ 6108575 w 12202113"/>
              <a:gd name="connsiteY159" fmla="*/ 2974651 h 3188466"/>
              <a:gd name="connsiteX160" fmla="*/ 6103746 w 12202113"/>
              <a:gd name="connsiteY160" fmla="*/ 2975803 h 3188466"/>
              <a:gd name="connsiteX161" fmla="*/ 6091377 w 12202113"/>
              <a:gd name="connsiteY161" fmla="*/ 2975180 h 3188466"/>
              <a:gd name="connsiteX162" fmla="*/ 6066183 w 12202113"/>
              <a:gd name="connsiteY162" fmla="*/ 2975222 h 3188466"/>
              <a:gd name="connsiteX163" fmla="*/ 6063287 w 12202113"/>
              <a:gd name="connsiteY163" fmla="*/ 2974353 h 3188466"/>
              <a:gd name="connsiteX164" fmla="*/ 6054813 w 12202113"/>
              <a:gd name="connsiteY164" fmla="*/ 2974911 h 3188466"/>
              <a:gd name="connsiteX165" fmla="*/ 6050809 w 12202113"/>
              <a:gd name="connsiteY165" fmla="*/ 2973985 h 3188466"/>
              <a:gd name="connsiteX166" fmla="*/ 6013979 w 12202113"/>
              <a:gd name="connsiteY166" fmla="*/ 2974553 h 3188466"/>
              <a:gd name="connsiteX167" fmla="*/ 6013800 w 12202113"/>
              <a:gd name="connsiteY167" fmla="*/ 2973973 h 3188466"/>
              <a:gd name="connsiteX168" fmla="*/ 6004866 w 12202113"/>
              <a:gd name="connsiteY168" fmla="*/ 2971570 h 3188466"/>
              <a:gd name="connsiteX169" fmla="*/ 5987036 w 12202113"/>
              <a:gd name="connsiteY169" fmla="*/ 2968315 h 3188466"/>
              <a:gd name="connsiteX170" fmla="*/ 5950027 w 12202113"/>
              <a:gd name="connsiteY170" fmla="*/ 2953546 h 3188466"/>
              <a:gd name="connsiteX171" fmla="*/ 5911668 w 12202113"/>
              <a:gd name="connsiteY171" fmla="*/ 2954074 h 3188466"/>
              <a:gd name="connsiteX172" fmla="*/ 5904110 w 12202113"/>
              <a:gd name="connsiteY172" fmla="*/ 2953861 h 3188466"/>
              <a:gd name="connsiteX173" fmla="*/ 5904026 w 12202113"/>
              <a:gd name="connsiteY173" fmla="*/ 2953724 h 3188466"/>
              <a:gd name="connsiteX174" fmla="*/ 5896189 w 12202113"/>
              <a:gd name="connsiteY174" fmla="*/ 2953236 h 3188466"/>
              <a:gd name="connsiteX175" fmla="*/ 5890331 w 12202113"/>
              <a:gd name="connsiteY175" fmla="*/ 2953471 h 3188466"/>
              <a:gd name="connsiteX176" fmla="*/ 5875672 w 12202113"/>
              <a:gd name="connsiteY176" fmla="*/ 2953056 h 3188466"/>
              <a:gd name="connsiteX177" fmla="*/ 5871070 w 12202113"/>
              <a:gd name="connsiteY177" fmla="*/ 2952035 h 3188466"/>
              <a:gd name="connsiteX178" fmla="*/ 5869888 w 12202113"/>
              <a:gd name="connsiteY178" fmla="*/ 2950364 h 3188466"/>
              <a:gd name="connsiteX179" fmla="*/ 5868461 w 12202113"/>
              <a:gd name="connsiteY179" fmla="*/ 2950506 h 3188466"/>
              <a:gd name="connsiteX180" fmla="*/ 5843343 w 12202113"/>
              <a:gd name="connsiteY180" fmla="*/ 2945262 h 3188466"/>
              <a:gd name="connsiteX181" fmla="*/ 5784331 w 12202113"/>
              <a:gd name="connsiteY181" fmla="*/ 2938531 h 3188466"/>
              <a:gd name="connsiteX182" fmla="*/ 5749498 w 12202113"/>
              <a:gd name="connsiteY182" fmla="*/ 2936713 h 3188466"/>
              <a:gd name="connsiteX183" fmla="*/ 5655214 w 12202113"/>
              <a:gd name="connsiteY183" fmla="*/ 2929503 h 3188466"/>
              <a:gd name="connsiteX184" fmla="*/ 5561446 w 12202113"/>
              <a:gd name="connsiteY184" fmla="*/ 2920575 h 3188466"/>
              <a:gd name="connsiteX185" fmla="*/ 5519456 w 12202113"/>
              <a:gd name="connsiteY185" fmla="*/ 2906631 h 3188466"/>
              <a:gd name="connsiteX186" fmla="*/ 5514099 w 12202113"/>
              <a:gd name="connsiteY186" fmla="*/ 2906097 h 3188466"/>
              <a:gd name="connsiteX187" fmla="*/ 5499273 w 12202113"/>
              <a:gd name="connsiteY187" fmla="*/ 2907057 h 3188466"/>
              <a:gd name="connsiteX188" fmla="*/ 5493664 w 12202113"/>
              <a:gd name="connsiteY188" fmla="*/ 2907817 h 3188466"/>
              <a:gd name="connsiteX189" fmla="*/ 5485530 w 12202113"/>
              <a:gd name="connsiteY189" fmla="*/ 2908080 h 3188466"/>
              <a:gd name="connsiteX190" fmla="*/ 5485337 w 12202113"/>
              <a:gd name="connsiteY190" fmla="*/ 2907959 h 3188466"/>
              <a:gd name="connsiteX191" fmla="*/ 5477696 w 12202113"/>
              <a:gd name="connsiteY191" fmla="*/ 2908455 h 3188466"/>
              <a:gd name="connsiteX192" fmla="*/ 5440170 w 12202113"/>
              <a:gd name="connsiteY192" fmla="*/ 2912482 h 3188466"/>
              <a:gd name="connsiteX193" fmla="*/ 5391911 w 12202113"/>
              <a:gd name="connsiteY193" fmla="*/ 2902040 h 3188466"/>
              <a:gd name="connsiteX194" fmla="*/ 5371708 w 12202113"/>
              <a:gd name="connsiteY194" fmla="*/ 2900629 h 3188466"/>
              <a:gd name="connsiteX195" fmla="*/ 5360976 w 12202113"/>
              <a:gd name="connsiteY195" fmla="*/ 2899197 h 3188466"/>
              <a:gd name="connsiteX196" fmla="*/ 5360345 w 12202113"/>
              <a:gd name="connsiteY196" fmla="*/ 2898671 h 3188466"/>
              <a:gd name="connsiteX197" fmla="*/ 5324367 w 12202113"/>
              <a:gd name="connsiteY197" fmla="*/ 2902593 h 3188466"/>
              <a:gd name="connsiteX198" fmla="*/ 5319673 w 12202113"/>
              <a:gd name="connsiteY198" fmla="*/ 2902094 h 3188466"/>
              <a:gd name="connsiteX199" fmla="*/ 5296114 w 12202113"/>
              <a:gd name="connsiteY199" fmla="*/ 2905958 h 3188466"/>
              <a:gd name="connsiteX200" fmla="*/ 5283999 w 12202113"/>
              <a:gd name="connsiteY200" fmla="*/ 2907258 h 3188466"/>
              <a:gd name="connsiteX201" fmla="*/ 5280460 w 12202113"/>
              <a:gd name="connsiteY201" fmla="*/ 2909063 h 3188466"/>
              <a:gd name="connsiteX202" fmla="*/ 5262637 w 12202113"/>
              <a:gd name="connsiteY202" fmla="*/ 2910250 h 3188466"/>
              <a:gd name="connsiteX203" fmla="*/ 5260635 w 12202113"/>
              <a:gd name="connsiteY203" fmla="*/ 2909845 h 3188466"/>
              <a:gd name="connsiteX204" fmla="*/ 5245770 w 12202113"/>
              <a:gd name="connsiteY204" fmla="*/ 2912842 h 3188466"/>
              <a:gd name="connsiteX205" fmla="*/ 5233108 w 12202113"/>
              <a:gd name="connsiteY205" fmla="*/ 2917794 h 3188466"/>
              <a:gd name="connsiteX206" fmla="*/ 5082201 w 12202113"/>
              <a:gd name="connsiteY206" fmla="*/ 2920260 h 3188466"/>
              <a:gd name="connsiteX207" fmla="*/ 4939211 w 12202113"/>
              <a:gd name="connsiteY207" fmla="*/ 2931760 h 3188466"/>
              <a:gd name="connsiteX208" fmla="*/ 4794309 w 12202113"/>
              <a:gd name="connsiteY208" fmla="*/ 2937227 h 3188466"/>
              <a:gd name="connsiteX209" fmla="*/ 4637676 w 12202113"/>
              <a:gd name="connsiteY209" fmla="*/ 2946666 h 3188466"/>
              <a:gd name="connsiteX210" fmla="*/ 4585922 w 12202113"/>
              <a:gd name="connsiteY210" fmla="*/ 2944906 h 3188466"/>
              <a:gd name="connsiteX211" fmla="*/ 4539516 w 12202113"/>
              <a:gd name="connsiteY211" fmla="*/ 2953466 h 3188466"/>
              <a:gd name="connsiteX212" fmla="*/ 4520819 w 12202113"/>
              <a:gd name="connsiteY212" fmla="*/ 2950477 h 3188466"/>
              <a:gd name="connsiteX213" fmla="*/ 4517604 w 12202113"/>
              <a:gd name="connsiteY213" fmla="*/ 2949852 h 3188466"/>
              <a:gd name="connsiteX214" fmla="*/ 4504537 w 12202113"/>
              <a:gd name="connsiteY214" fmla="*/ 2949759 h 3188466"/>
              <a:gd name="connsiteX215" fmla="*/ 4501104 w 12202113"/>
              <a:gd name="connsiteY215" fmla="*/ 2946715 h 3188466"/>
              <a:gd name="connsiteX216" fmla="*/ 4342695 w 12202113"/>
              <a:gd name="connsiteY216" fmla="*/ 2951638 h 3188466"/>
              <a:gd name="connsiteX217" fmla="*/ 4274096 w 12202113"/>
              <a:gd name="connsiteY217" fmla="*/ 2953640 h 3188466"/>
              <a:gd name="connsiteX218" fmla="*/ 4248170 w 12202113"/>
              <a:gd name="connsiteY218" fmla="*/ 2951384 h 3188466"/>
              <a:gd name="connsiteX219" fmla="*/ 4147924 w 12202113"/>
              <a:gd name="connsiteY219" fmla="*/ 2945945 h 3188466"/>
              <a:gd name="connsiteX220" fmla="*/ 4061825 w 12202113"/>
              <a:gd name="connsiteY220" fmla="*/ 2944206 h 3188466"/>
              <a:gd name="connsiteX221" fmla="*/ 3998557 w 12202113"/>
              <a:gd name="connsiteY221" fmla="*/ 2955821 h 3188466"/>
              <a:gd name="connsiteX222" fmla="*/ 3993107 w 12202113"/>
              <a:gd name="connsiteY222" fmla="*/ 2953708 h 3188466"/>
              <a:gd name="connsiteX223" fmla="*/ 3949713 w 12202113"/>
              <a:gd name="connsiteY223" fmla="*/ 2955441 h 3188466"/>
              <a:gd name="connsiteX224" fmla="*/ 3797284 w 12202113"/>
              <a:gd name="connsiteY224" fmla="*/ 2977037 h 3188466"/>
              <a:gd name="connsiteX225" fmla="*/ 3712498 w 12202113"/>
              <a:gd name="connsiteY225" fmla="*/ 2979996 h 3188466"/>
              <a:gd name="connsiteX226" fmla="*/ 3682471 w 12202113"/>
              <a:gd name="connsiteY226" fmla="*/ 2978543 h 3188466"/>
              <a:gd name="connsiteX227" fmla="*/ 3632163 w 12202113"/>
              <a:gd name="connsiteY227" fmla="*/ 2976264 h 3188466"/>
              <a:gd name="connsiteX228" fmla="*/ 3594728 w 12202113"/>
              <a:gd name="connsiteY228" fmla="*/ 2968398 h 3188466"/>
              <a:gd name="connsiteX229" fmla="*/ 3552594 w 12202113"/>
              <a:gd name="connsiteY229" fmla="*/ 2968934 h 3188466"/>
              <a:gd name="connsiteX230" fmla="*/ 3542589 w 12202113"/>
              <a:gd name="connsiteY230" fmla="*/ 2977031 h 3188466"/>
              <a:gd name="connsiteX231" fmla="*/ 3497591 w 12202113"/>
              <a:gd name="connsiteY231" fmla="*/ 2975018 h 3188466"/>
              <a:gd name="connsiteX232" fmla="*/ 3429352 w 12202113"/>
              <a:gd name="connsiteY232" fmla="*/ 2971090 h 3188466"/>
              <a:gd name="connsiteX233" fmla="*/ 3389938 w 12202113"/>
              <a:gd name="connsiteY233" fmla="*/ 2970884 h 3188466"/>
              <a:gd name="connsiteX234" fmla="*/ 3282344 w 12202113"/>
              <a:gd name="connsiteY234" fmla="*/ 2968084 h 3188466"/>
              <a:gd name="connsiteX235" fmla="*/ 3174624 w 12202113"/>
              <a:gd name="connsiteY235" fmla="*/ 2963576 h 3188466"/>
              <a:gd name="connsiteX236" fmla="*/ 3111077 w 12202113"/>
              <a:gd name="connsiteY236" fmla="*/ 2951285 h 3188466"/>
              <a:gd name="connsiteX237" fmla="*/ 3022501 w 12202113"/>
              <a:gd name="connsiteY237" fmla="*/ 2948619 h 3188466"/>
              <a:gd name="connsiteX238" fmla="*/ 3007714 w 12202113"/>
              <a:gd name="connsiteY238" fmla="*/ 2946762 h 3188466"/>
              <a:gd name="connsiteX239" fmla="*/ 2903098 w 12202113"/>
              <a:gd name="connsiteY239" fmla="*/ 2940576 h 3188466"/>
              <a:gd name="connsiteX240" fmla="*/ 2781591 w 12202113"/>
              <a:gd name="connsiteY240" fmla="*/ 2946394 h 3188466"/>
              <a:gd name="connsiteX241" fmla="*/ 2627942 w 12202113"/>
              <a:gd name="connsiteY241" fmla="*/ 2919996 h 3188466"/>
              <a:gd name="connsiteX242" fmla="*/ 2354959 w 12202113"/>
              <a:gd name="connsiteY242" fmla="*/ 2882080 h 3188466"/>
              <a:gd name="connsiteX243" fmla="*/ 2063184 w 12202113"/>
              <a:gd name="connsiteY243" fmla="*/ 2879109 h 3188466"/>
              <a:gd name="connsiteX244" fmla="*/ 1986946 w 12202113"/>
              <a:gd name="connsiteY244" fmla="*/ 2887619 h 3188466"/>
              <a:gd name="connsiteX245" fmla="*/ 1763479 w 12202113"/>
              <a:gd name="connsiteY245" fmla="*/ 2909077 h 3188466"/>
              <a:gd name="connsiteX246" fmla="*/ 1537980 w 12202113"/>
              <a:gd name="connsiteY246" fmla="*/ 2960398 h 3188466"/>
              <a:gd name="connsiteX247" fmla="*/ 1395229 w 12202113"/>
              <a:gd name="connsiteY247" fmla="*/ 2975625 h 3188466"/>
              <a:gd name="connsiteX248" fmla="*/ 1327834 w 12202113"/>
              <a:gd name="connsiteY248" fmla="*/ 2989485 h 3188466"/>
              <a:gd name="connsiteX249" fmla="*/ 1280757 w 12202113"/>
              <a:gd name="connsiteY249" fmla="*/ 2992959 h 3188466"/>
              <a:gd name="connsiteX250" fmla="*/ 1252582 w 12202113"/>
              <a:gd name="connsiteY250" fmla="*/ 2995877 h 3188466"/>
              <a:gd name="connsiteX251" fmla="*/ 1204670 w 12202113"/>
              <a:gd name="connsiteY251" fmla="*/ 3014826 h 3188466"/>
              <a:gd name="connsiteX252" fmla="*/ 1020457 w 12202113"/>
              <a:gd name="connsiteY252" fmla="*/ 3031603 h 3188466"/>
              <a:gd name="connsiteX253" fmla="*/ 843248 w 12202113"/>
              <a:gd name="connsiteY253" fmla="*/ 3026954 h 3188466"/>
              <a:gd name="connsiteX254" fmla="*/ 583517 w 12202113"/>
              <a:gd name="connsiteY254" fmla="*/ 3089095 h 3188466"/>
              <a:gd name="connsiteX255" fmla="*/ 556836 w 12202113"/>
              <a:gd name="connsiteY255" fmla="*/ 3094374 h 3188466"/>
              <a:gd name="connsiteX256" fmla="*/ 412089 w 12202113"/>
              <a:gd name="connsiteY256" fmla="*/ 3121334 h 3188466"/>
              <a:gd name="connsiteX257" fmla="*/ 83929 w 12202113"/>
              <a:gd name="connsiteY257" fmla="*/ 3150566 h 318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12202113" h="3188466">
                <a:moveTo>
                  <a:pt x="0" y="3188466"/>
                </a:moveTo>
                <a:lnTo>
                  <a:pt x="10116" y="2657641"/>
                </a:lnTo>
                <a:lnTo>
                  <a:pt x="10116" y="0"/>
                </a:lnTo>
                <a:lnTo>
                  <a:pt x="12202113" y="0"/>
                </a:lnTo>
                <a:lnTo>
                  <a:pt x="12202113" y="2879832"/>
                </a:lnTo>
                <a:lnTo>
                  <a:pt x="12198167" y="2880360"/>
                </a:lnTo>
                <a:cubicBezTo>
                  <a:pt x="12163116" y="2884349"/>
                  <a:pt x="12143771" y="2884544"/>
                  <a:pt x="12122128" y="2887194"/>
                </a:cubicBezTo>
                <a:cubicBezTo>
                  <a:pt x="12087086" y="2893347"/>
                  <a:pt x="12050015" y="2907304"/>
                  <a:pt x="12028868" y="2911786"/>
                </a:cubicBezTo>
                <a:lnTo>
                  <a:pt x="11995238" y="2914090"/>
                </a:lnTo>
                <a:lnTo>
                  <a:pt x="11996460" y="2918442"/>
                </a:lnTo>
                <a:lnTo>
                  <a:pt x="11983968" y="2918762"/>
                </a:lnTo>
                <a:lnTo>
                  <a:pt x="11956084" y="2918868"/>
                </a:lnTo>
                <a:cubicBezTo>
                  <a:pt x="11938684" y="2919526"/>
                  <a:pt x="11890300" y="2918483"/>
                  <a:pt x="11872586" y="2920076"/>
                </a:cubicBezTo>
                <a:cubicBezTo>
                  <a:pt x="11867476" y="2924717"/>
                  <a:pt x="11859589" y="2927247"/>
                  <a:pt x="11849804" y="2928420"/>
                </a:cubicBezTo>
                <a:lnTo>
                  <a:pt x="11828254" y="2928551"/>
                </a:lnTo>
                <a:lnTo>
                  <a:pt x="11703277" y="2939735"/>
                </a:lnTo>
                <a:lnTo>
                  <a:pt x="11686094" y="2940570"/>
                </a:lnTo>
                <a:lnTo>
                  <a:pt x="11676788" y="2944321"/>
                </a:lnTo>
                <a:cubicBezTo>
                  <a:pt x="11669684" y="2945069"/>
                  <a:pt x="11649276" y="2944585"/>
                  <a:pt x="11643464" y="2945066"/>
                </a:cubicBezTo>
                <a:lnTo>
                  <a:pt x="11641922" y="2947200"/>
                </a:lnTo>
                <a:cubicBezTo>
                  <a:pt x="11623408" y="2950611"/>
                  <a:pt x="11553770" y="2961969"/>
                  <a:pt x="11532386" y="2965529"/>
                </a:cubicBezTo>
                <a:cubicBezTo>
                  <a:pt x="11528114" y="2962248"/>
                  <a:pt x="11518548" y="2967430"/>
                  <a:pt x="11513619" y="2968556"/>
                </a:cubicBezTo>
                <a:cubicBezTo>
                  <a:pt x="11512856" y="2966346"/>
                  <a:pt x="11500924" y="2965672"/>
                  <a:pt x="11497404" y="2967639"/>
                </a:cubicBezTo>
                <a:cubicBezTo>
                  <a:pt x="11413522" y="2978420"/>
                  <a:pt x="11455510" y="2956141"/>
                  <a:pt x="11407630" y="2970255"/>
                </a:cubicBezTo>
                <a:cubicBezTo>
                  <a:pt x="11399160" y="2971190"/>
                  <a:pt x="11392296" y="2970299"/>
                  <a:pt x="11386276" y="2968648"/>
                </a:cubicBezTo>
                <a:lnTo>
                  <a:pt x="11377296" y="2965257"/>
                </a:lnTo>
                <a:lnTo>
                  <a:pt x="11342536" y="2971666"/>
                </a:lnTo>
                <a:cubicBezTo>
                  <a:pt x="11325414" y="2973900"/>
                  <a:pt x="11307393" y="2975381"/>
                  <a:pt x="11288902" y="2976058"/>
                </a:cubicBezTo>
                <a:cubicBezTo>
                  <a:pt x="11284753" y="2971542"/>
                  <a:pt x="11270239" y="2977957"/>
                  <a:pt x="11263411" y="2979228"/>
                </a:cubicBezTo>
                <a:cubicBezTo>
                  <a:pt x="11263340" y="2976278"/>
                  <a:pt x="11248212" y="2974865"/>
                  <a:pt x="11242843" y="2977303"/>
                </a:cubicBezTo>
                <a:cubicBezTo>
                  <a:pt x="11130019" y="2987845"/>
                  <a:pt x="11193504" y="2960297"/>
                  <a:pt x="11125798" y="2976816"/>
                </a:cubicBezTo>
                <a:cubicBezTo>
                  <a:pt x="11114472" y="2977677"/>
                  <a:pt x="11105974" y="2976199"/>
                  <a:pt x="11098884" y="2973758"/>
                </a:cubicBezTo>
                <a:lnTo>
                  <a:pt x="11086128" y="2967663"/>
                </a:lnTo>
                <a:lnTo>
                  <a:pt x="11076132" y="2969836"/>
                </a:lnTo>
                <a:cubicBezTo>
                  <a:pt x="11038408" y="2970007"/>
                  <a:pt x="11027285" y="2963760"/>
                  <a:pt x="11005337" y="2970053"/>
                </a:cubicBezTo>
                <a:cubicBezTo>
                  <a:pt x="10972902" y="2956973"/>
                  <a:pt x="10983824" y="2968749"/>
                  <a:pt x="10959154" y="2970750"/>
                </a:cubicBezTo>
                <a:cubicBezTo>
                  <a:pt x="10939692" y="2973358"/>
                  <a:pt x="10975422" y="2978377"/>
                  <a:pt x="10956347" y="2979118"/>
                </a:cubicBezTo>
                <a:cubicBezTo>
                  <a:pt x="10935712" y="2975741"/>
                  <a:pt x="10936682" y="2986229"/>
                  <a:pt x="10915223" y="2982099"/>
                </a:cubicBezTo>
                <a:cubicBezTo>
                  <a:pt x="10920436" y="2974198"/>
                  <a:pt x="10872877" y="2983630"/>
                  <a:pt x="10871398" y="2976728"/>
                </a:cubicBezTo>
                <a:cubicBezTo>
                  <a:pt x="10853171" y="2986599"/>
                  <a:pt x="10844013" y="2974439"/>
                  <a:pt x="10819743" y="2977481"/>
                </a:cubicBezTo>
                <a:cubicBezTo>
                  <a:pt x="10808314" y="2981215"/>
                  <a:pt x="10800068" y="2981856"/>
                  <a:pt x="10788834" y="2977840"/>
                </a:cubicBezTo>
                <a:cubicBezTo>
                  <a:pt x="10736185" y="2996020"/>
                  <a:pt x="10756982" y="2978653"/>
                  <a:pt x="10707711" y="2985644"/>
                </a:cubicBezTo>
                <a:cubicBezTo>
                  <a:pt x="10665262" y="2992997"/>
                  <a:pt x="10617142" y="2997767"/>
                  <a:pt x="10576086" y="3015319"/>
                </a:cubicBezTo>
                <a:cubicBezTo>
                  <a:pt x="10568550" y="3020292"/>
                  <a:pt x="10550046" y="3022174"/>
                  <a:pt x="10534761" y="3019524"/>
                </a:cubicBezTo>
                <a:cubicBezTo>
                  <a:pt x="10532134" y="3019067"/>
                  <a:pt x="10529698" y="3018490"/>
                  <a:pt x="10527537" y="3017814"/>
                </a:cubicBezTo>
                <a:cubicBezTo>
                  <a:pt x="10492044" y="3020498"/>
                  <a:pt x="10362224" y="3032491"/>
                  <a:pt x="10321799" y="3035635"/>
                </a:cubicBezTo>
                <a:cubicBezTo>
                  <a:pt x="10318526" y="3029246"/>
                  <a:pt x="10298084" y="3040774"/>
                  <a:pt x="10284989" y="3036679"/>
                </a:cubicBezTo>
                <a:cubicBezTo>
                  <a:pt x="10275610" y="3033085"/>
                  <a:pt x="10267220" y="3035744"/>
                  <a:pt x="10257423" y="3036027"/>
                </a:cubicBezTo>
                <a:cubicBezTo>
                  <a:pt x="10244517" y="3033202"/>
                  <a:pt x="10202424" y="3038304"/>
                  <a:pt x="10191450" y="3041963"/>
                </a:cubicBezTo>
                <a:cubicBezTo>
                  <a:pt x="10165225" y="3054679"/>
                  <a:pt x="10105634" y="3045236"/>
                  <a:pt x="10083845" y="3054978"/>
                </a:cubicBezTo>
                <a:cubicBezTo>
                  <a:pt x="10075939" y="3056408"/>
                  <a:pt x="10068203" y="3056986"/>
                  <a:pt x="10060611" y="3057035"/>
                </a:cubicBezTo>
                <a:lnTo>
                  <a:pt x="10039363" y="3055961"/>
                </a:lnTo>
                <a:lnTo>
                  <a:pt x="10033322" y="3053238"/>
                </a:lnTo>
                <a:lnTo>
                  <a:pt x="10020337" y="3053912"/>
                </a:lnTo>
                <a:lnTo>
                  <a:pt x="10016616" y="3053498"/>
                </a:lnTo>
                <a:cubicBezTo>
                  <a:pt x="10009508" y="3052695"/>
                  <a:pt x="10002492" y="3051995"/>
                  <a:pt x="9995549" y="3051719"/>
                </a:cubicBezTo>
                <a:cubicBezTo>
                  <a:pt x="10004680" y="3065377"/>
                  <a:pt x="9937988" y="3051618"/>
                  <a:pt x="9957212" y="3062663"/>
                </a:cubicBezTo>
                <a:cubicBezTo>
                  <a:pt x="9920646" y="3063519"/>
                  <a:pt x="9948538" y="3073806"/>
                  <a:pt x="9904584" y="3063999"/>
                </a:cubicBezTo>
                <a:cubicBezTo>
                  <a:pt x="9847813" y="3075166"/>
                  <a:pt x="9758323" y="3071010"/>
                  <a:pt x="9713857" y="3087955"/>
                </a:cubicBezTo>
                <a:cubicBezTo>
                  <a:pt x="9719380" y="3081485"/>
                  <a:pt x="9695453" y="3076466"/>
                  <a:pt x="9678879" y="3079676"/>
                </a:cubicBezTo>
                <a:cubicBezTo>
                  <a:pt x="9698255" y="3054291"/>
                  <a:pt x="9613348" y="3102551"/>
                  <a:pt x="9598760" y="3085228"/>
                </a:cubicBezTo>
                <a:cubicBezTo>
                  <a:pt x="9598041" y="3101310"/>
                  <a:pt x="9523758" y="3128579"/>
                  <a:pt x="9488796" y="3115384"/>
                </a:cubicBezTo>
                <a:cubicBezTo>
                  <a:pt x="9435532" y="3118605"/>
                  <a:pt x="9397815" y="3131898"/>
                  <a:pt x="9341972" y="3126583"/>
                </a:cubicBezTo>
                <a:cubicBezTo>
                  <a:pt x="9340239" y="3128735"/>
                  <a:pt x="9337399" y="3130536"/>
                  <a:pt x="9333795" y="3132083"/>
                </a:cubicBezTo>
                <a:lnTo>
                  <a:pt x="9321736" y="3135834"/>
                </a:lnTo>
                <a:lnTo>
                  <a:pt x="9319405" y="3135561"/>
                </a:lnTo>
                <a:cubicBezTo>
                  <a:pt x="9310247" y="3135512"/>
                  <a:pt x="9305558" y="3136419"/>
                  <a:pt x="9302847" y="3137746"/>
                </a:cubicBezTo>
                <a:lnTo>
                  <a:pt x="9300930" y="3139687"/>
                </a:lnTo>
                <a:lnTo>
                  <a:pt x="9290106" y="3141645"/>
                </a:lnTo>
                <a:lnTo>
                  <a:pt x="9270220" y="3146737"/>
                </a:lnTo>
                <a:lnTo>
                  <a:pt x="9265150" y="3146531"/>
                </a:lnTo>
                <a:lnTo>
                  <a:pt x="9233057" y="3152408"/>
                </a:lnTo>
                <a:lnTo>
                  <a:pt x="9231974" y="3151938"/>
                </a:lnTo>
                <a:cubicBezTo>
                  <a:pt x="9228816" y="3151020"/>
                  <a:pt x="9225099" y="3150595"/>
                  <a:pt x="9220130" y="3151189"/>
                </a:cubicBezTo>
                <a:cubicBezTo>
                  <a:pt x="9218372" y="3142213"/>
                  <a:pt x="9213458" y="3148467"/>
                  <a:pt x="9198955" y="3151015"/>
                </a:cubicBezTo>
                <a:cubicBezTo>
                  <a:pt x="9192986" y="3137641"/>
                  <a:pt x="9157451" y="3149750"/>
                  <a:pt x="9142196" y="3143802"/>
                </a:cubicBezTo>
                <a:cubicBezTo>
                  <a:pt x="9131673" y="3145976"/>
                  <a:pt x="9120437" y="3148030"/>
                  <a:pt x="9108665" y="3149868"/>
                </a:cubicBezTo>
                <a:lnTo>
                  <a:pt x="9014086" y="3150791"/>
                </a:lnTo>
                <a:lnTo>
                  <a:pt x="8915037" y="3140020"/>
                </a:lnTo>
                <a:cubicBezTo>
                  <a:pt x="8878400" y="3139785"/>
                  <a:pt x="8846675" y="3135786"/>
                  <a:pt x="8815667" y="3138606"/>
                </a:cubicBezTo>
                <a:cubicBezTo>
                  <a:pt x="8803071" y="3135495"/>
                  <a:pt x="8791199" y="3134238"/>
                  <a:pt x="8779688" y="3138895"/>
                </a:cubicBezTo>
                <a:cubicBezTo>
                  <a:pt x="8745498" y="3137342"/>
                  <a:pt x="8737221" y="3130691"/>
                  <a:pt x="8715556" y="3135878"/>
                </a:cubicBezTo>
                <a:cubicBezTo>
                  <a:pt x="8696347" y="3125121"/>
                  <a:pt x="8695210" y="3129227"/>
                  <a:pt x="8686183" y="3132307"/>
                </a:cubicBezTo>
                <a:lnTo>
                  <a:pt x="8684895" y="3132527"/>
                </a:lnTo>
                <a:lnTo>
                  <a:pt x="8682270" y="3130989"/>
                </a:lnTo>
                <a:lnTo>
                  <a:pt x="8676836" y="3130278"/>
                </a:lnTo>
                <a:lnTo>
                  <a:pt x="8662002" y="3130735"/>
                </a:lnTo>
                <a:lnTo>
                  <a:pt x="8656423" y="3131304"/>
                </a:lnTo>
                <a:cubicBezTo>
                  <a:pt x="8652581" y="3131550"/>
                  <a:pt x="8650028" y="3131521"/>
                  <a:pt x="8648261" y="3131294"/>
                </a:cubicBezTo>
                <a:lnTo>
                  <a:pt x="8648057" y="3131167"/>
                </a:lnTo>
                <a:lnTo>
                  <a:pt x="8640412" y="3131403"/>
                </a:lnTo>
                <a:cubicBezTo>
                  <a:pt x="8627510" y="3132092"/>
                  <a:pt x="8614954" y="3133035"/>
                  <a:pt x="8603003" y="3134155"/>
                </a:cubicBezTo>
                <a:cubicBezTo>
                  <a:pt x="8592897" y="3127095"/>
                  <a:pt x="8548738" y="3135435"/>
                  <a:pt x="8553571" y="3122125"/>
                </a:cubicBezTo>
                <a:cubicBezTo>
                  <a:pt x="8537450" y="3123243"/>
                  <a:pt x="8527699" y="3128769"/>
                  <a:pt x="8533128" y="3120039"/>
                </a:cubicBezTo>
                <a:cubicBezTo>
                  <a:pt x="8527821" y="3120156"/>
                  <a:pt x="8524551" y="3119414"/>
                  <a:pt x="8522209" y="3118252"/>
                </a:cubicBezTo>
                <a:lnTo>
                  <a:pt x="8521532" y="3117705"/>
                </a:lnTo>
                <a:lnTo>
                  <a:pt x="8485667" y="3120406"/>
                </a:lnTo>
                <a:lnTo>
                  <a:pt x="8480905" y="3119749"/>
                </a:lnTo>
                <a:lnTo>
                  <a:pt x="8457530" y="3122810"/>
                </a:lnTo>
                <a:lnTo>
                  <a:pt x="8445451" y="3123697"/>
                </a:lnTo>
                <a:lnTo>
                  <a:pt x="8442039" y="3125378"/>
                </a:lnTo>
                <a:cubicBezTo>
                  <a:pt x="8438355" y="3126399"/>
                  <a:pt x="8433075" y="3126839"/>
                  <a:pt x="8424215" y="3125963"/>
                </a:cubicBezTo>
                <a:lnTo>
                  <a:pt x="8422165" y="3125491"/>
                </a:lnTo>
                <a:lnTo>
                  <a:pt x="8407465" y="3127979"/>
                </a:lnTo>
                <a:cubicBezTo>
                  <a:pt x="8402731" y="3129129"/>
                  <a:pt x="8398540" y="3130592"/>
                  <a:pt x="8395146" y="3132488"/>
                </a:cubicBezTo>
                <a:cubicBezTo>
                  <a:pt x="8345093" y="3122354"/>
                  <a:pt x="8297866" y="3131626"/>
                  <a:pt x="8243538" y="3129873"/>
                </a:cubicBezTo>
                <a:cubicBezTo>
                  <a:pt x="8220052" y="3114107"/>
                  <a:pt x="8126172" y="3133411"/>
                  <a:pt x="8112685" y="3148698"/>
                </a:cubicBezTo>
                <a:cubicBezTo>
                  <a:pt x="8112380" y="3135302"/>
                  <a:pt x="8044302" y="3153542"/>
                  <a:pt x="8026741" y="3154015"/>
                </a:cubicBezTo>
                <a:cubicBezTo>
                  <a:pt x="8020887" y="3154173"/>
                  <a:pt x="8020646" y="3152357"/>
                  <a:pt x="8030400" y="3146736"/>
                </a:cubicBezTo>
                <a:cubicBezTo>
                  <a:pt x="8011739" y="3148301"/>
                  <a:pt x="7992477" y="3141339"/>
                  <a:pt x="8002987" y="3135663"/>
                </a:cubicBezTo>
                <a:cubicBezTo>
                  <a:pt x="7946297" y="3147811"/>
                  <a:pt x="7862627" y="3135732"/>
                  <a:pt x="7798568" y="3141249"/>
                </a:cubicBezTo>
                <a:cubicBezTo>
                  <a:pt x="7763645" y="3127901"/>
                  <a:pt x="7782577" y="3140251"/>
                  <a:pt x="7746353" y="3137755"/>
                </a:cubicBezTo>
                <a:cubicBezTo>
                  <a:pt x="7756261" y="3150042"/>
                  <a:pt x="7702377" y="3130861"/>
                  <a:pt x="7700395" y="3144729"/>
                </a:cubicBezTo>
                <a:cubicBezTo>
                  <a:pt x="7693866" y="3143835"/>
                  <a:pt x="7687603" y="3142532"/>
                  <a:pt x="7681335" y="3141120"/>
                </a:cubicBezTo>
                <a:lnTo>
                  <a:pt x="7678044" y="3140387"/>
                </a:lnTo>
                <a:lnTo>
                  <a:pt x="7664890" y="3139855"/>
                </a:lnTo>
                <a:lnTo>
                  <a:pt x="7661183" y="3136706"/>
                </a:lnTo>
                <a:lnTo>
                  <a:pt x="7641383" y="3133755"/>
                </a:lnTo>
                <a:cubicBezTo>
                  <a:pt x="7633967" y="3133115"/>
                  <a:pt x="7625987" y="3132967"/>
                  <a:pt x="7617169" y="3133614"/>
                </a:cubicBezTo>
                <a:cubicBezTo>
                  <a:pt x="7595475" y="3139109"/>
                  <a:pt x="7561695" y="3132374"/>
                  <a:pt x="7531143" y="3132781"/>
                </a:cubicBezTo>
                <a:lnTo>
                  <a:pt x="7517113" y="3134483"/>
                </a:lnTo>
                <a:lnTo>
                  <a:pt x="7471320" y="3131645"/>
                </a:lnTo>
                <a:cubicBezTo>
                  <a:pt x="7458285" y="3131095"/>
                  <a:pt x="7444756" y="3130805"/>
                  <a:pt x="7430512" y="3131007"/>
                </a:cubicBezTo>
                <a:lnTo>
                  <a:pt x="7404071" y="3132361"/>
                </a:lnTo>
                <a:lnTo>
                  <a:pt x="7397140" y="3131239"/>
                </a:lnTo>
                <a:cubicBezTo>
                  <a:pt x="7385068" y="3131364"/>
                  <a:pt x="7369091" y="3135313"/>
                  <a:pt x="7370514" y="3130516"/>
                </a:cubicBezTo>
                <a:lnTo>
                  <a:pt x="7356953" y="3132179"/>
                </a:lnTo>
                <a:lnTo>
                  <a:pt x="7343567" y="3128350"/>
                </a:lnTo>
                <a:cubicBezTo>
                  <a:pt x="7342101" y="3127461"/>
                  <a:pt x="7340998" y="3126514"/>
                  <a:pt x="7340295" y="3125545"/>
                </a:cubicBezTo>
                <a:lnTo>
                  <a:pt x="7321348" y="3126804"/>
                </a:lnTo>
                <a:lnTo>
                  <a:pt x="7305815" y="3124063"/>
                </a:lnTo>
                <a:lnTo>
                  <a:pt x="7292274" y="3125855"/>
                </a:lnTo>
                <a:lnTo>
                  <a:pt x="7286654" y="3125451"/>
                </a:lnTo>
                <a:lnTo>
                  <a:pt x="7272685" y="3124094"/>
                </a:lnTo>
                <a:cubicBezTo>
                  <a:pt x="7265523" y="3123143"/>
                  <a:pt x="7257508" y="3121997"/>
                  <a:pt x="7248584" y="3121080"/>
                </a:cubicBezTo>
                <a:lnTo>
                  <a:pt x="7241065" y="3120661"/>
                </a:lnTo>
                <a:lnTo>
                  <a:pt x="7224696" y="3116051"/>
                </a:lnTo>
                <a:cubicBezTo>
                  <a:pt x="7212786" y="3112566"/>
                  <a:pt x="7203412" y="3110217"/>
                  <a:pt x="7193009" y="3112108"/>
                </a:cubicBezTo>
                <a:cubicBezTo>
                  <a:pt x="7175276" y="3107606"/>
                  <a:pt x="7162888" y="3094987"/>
                  <a:pt x="7137220" y="3098354"/>
                </a:cubicBezTo>
                <a:cubicBezTo>
                  <a:pt x="7145010" y="3092637"/>
                  <a:pt x="7108715" y="3097662"/>
                  <a:pt x="7104427" y="3091790"/>
                </a:cubicBezTo>
                <a:cubicBezTo>
                  <a:pt x="7102447" y="3087061"/>
                  <a:pt x="7090976" y="3087484"/>
                  <a:pt x="7082240" y="3085740"/>
                </a:cubicBezTo>
                <a:cubicBezTo>
                  <a:pt x="7076014" y="3080911"/>
                  <a:pt x="7032058" y="3076501"/>
                  <a:pt x="7016754" y="3077196"/>
                </a:cubicBezTo>
                <a:cubicBezTo>
                  <a:pt x="6973620" y="3082001"/>
                  <a:pt x="6938923" y="3062558"/>
                  <a:pt x="6904436" y="3065900"/>
                </a:cubicBezTo>
                <a:cubicBezTo>
                  <a:pt x="6895406" y="3065445"/>
                  <a:pt x="6887919" y="3064350"/>
                  <a:pt x="6881434" y="3062865"/>
                </a:cubicBezTo>
                <a:lnTo>
                  <a:pt x="6865273" y="3057749"/>
                </a:lnTo>
                <a:cubicBezTo>
                  <a:pt x="6865072" y="3056626"/>
                  <a:pt x="6864871" y="3055502"/>
                  <a:pt x="6864671" y="3054378"/>
                </a:cubicBezTo>
                <a:lnTo>
                  <a:pt x="6852599" y="3052306"/>
                </a:lnTo>
                <a:lnTo>
                  <a:pt x="6850143" y="3051232"/>
                </a:lnTo>
                <a:cubicBezTo>
                  <a:pt x="6845470" y="3049168"/>
                  <a:pt x="6840704" y="3047206"/>
                  <a:pt x="6835301" y="3045593"/>
                </a:cubicBezTo>
                <a:cubicBezTo>
                  <a:pt x="6820447" y="3058242"/>
                  <a:pt x="6786888" y="3033956"/>
                  <a:pt x="6784871" y="3046562"/>
                </a:cubicBezTo>
                <a:cubicBezTo>
                  <a:pt x="6752593" y="3039899"/>
                  <a:pt x="6759140" y="3053646"/>
                  <a:pt x="6738245" y="3037055"/>
                </a:cubicBezTo>
                <a:cubicBezTo>
                  <a:pt x="6671880" y="3034501"/>
                  <a:pt x="6603220" y="3013245"/>
                  <a:pt x="6537703" y="3017736"/>
                </a:cubicBezTo>
                <a:cubicBezTo>
                  <a:pt x="6553051" y="3013722"/>
                  <a:pt x="6541149" y="3004943"/>
                  <a:pt x="6521858" y="3004158"/>
                </a:cubicBezTo>
                <a:cubicBezTo>
                  <a:pt x="6580141" y="2987944"/>
                  <a:pt x="6428765" y="3009117"/>
                  <a:pt x="6445069" y="2992470"/>
                </a:cubicBezTo>
                <a:cubicBezTo>
                  <a:pt x="6417897" y="3005060"/>
                  <a:pt x="6310156" y="3011743"/>
                  <a:pt x="6302447" y="2994274"/>
                </a:cubicBezTo>
                <a:cubicBezTo>
                  <a:pt x="6252173" y="2986131"/>
                  <a:pt x="6198382" y="2989085"/>
                  <a:pt x="6160029" y="2973666"/>
                </a:cubicBezTo>
                <a:cubicBezTo>
                  <a:pt x="6155014" y="2975022"/>
                  <a:pt x="6149642" y="2975878"/>
                  <a:pt x="6144046" y="2976380"/>
                </a:cubicBezTo>
                <a:lnTo>
                  <a:pt x="6127670" y="2976929"/>
                </a:lnTo>
                <a:lnTo>
                  <a:pt x="6126155" y="2976245"/>
                </a:lnTo>
                <a:cubicBezTo>
                  <a:pt x="6118509" y="2974369"/>
                  <a:pt x="6113052" y="2974144"/>
                  <a:pt x="6108575" y="2974651"/>
                </a:cubicBezTo>
                <a:lnTo>
                  <a:pt x="6103746" y="2975803"/>
                </a:lnTo>
                <a:lnTo>
                  <a:pt x="6091377" y="2975180"/>
                </a:lnTo>
                <a:lnTo>
                  <a:pt x="6066183" y="2975222"/>
                </a:lnTo>
                <a:lnTo>
                  <a:pt x="6063287" y="2974353"/>
                </a:lnTo>
                <a:lnTo>
                  <a:pt x="6054813" y="2974911"/>
                </a:lnTo>
                <a:lnTo>
                  <a:pt x="6050809" y="2973985"/>
                </a:lnTo>
                <a:lnTo>
                  <a:pt x="6013979" y="2974553"/>
                </a:lnTo>
                <a:cubicBezTo>
                  <a:pt x="6013918" y="2974361"/>
                  <a:pt x="6013860" y="2974167"/>
                  <a:pt x="6013800" y="2973973"/>
                </a:cubicBezTo>
                <a:cubicBezTo>
                  <a:pt x="6012565" y="2972689"/>
                  <a:pt x="6010070" y="2971765"/>
                  <a:pt x="6004866" y="2971570"/>
                </a:cubicBezTo>
                <a:cubicBezTo>
                  <a:pt x="6017706" y="2963268"/>
                  <a:pt x="6003515" y="2968156"/>
                  <a:pt x="5987036" y="2968315"/>
                </a:cubicBezTo>
                <a:cubicBezTo>
                  <a:pt x="6003302" y="2955458"/>
                  <a:pt x="5953573" y="2961108"/>
                  <a:pt x="5950027" y="2953546"/>
                </a:cubicBezTo>
                <a:cubicBezTo>
                  <a:pt x="5937559" y="2953953"/>
                  <a:pt x="5924668" y="2954151"/>
                  <a:pt x="5911668" y="2954074"/>
                </a:cubicBezTo>
                <a:lnTo>
                  <a:pt x="5904110" y="2953861"/>
                </a:lnTo>
                <a:cubicBezTo>
                  <a:pt x="5904082" y="2953815"/>
                  <a:pt x="5904053" y="2953769"/>
                  <a:pt x="5904026" y="2953724"/>
                </a:cubicBezTo>
                <a:cubicBezTo>
                  <a:pt x="5902528" y="2953395"/>
                  <a:pt x="5900097" y="2953219"/>
                  <a:pt x="5896189" y="2953236"/>
                </a:cubicBezTo>
                <a:lnTo>
                  <a:pt x="5890331" y="2953471"/>
                </a:lnTo>
                <a:lnTo>
                  <a:pt x="5875672" y="2953056"/>
                </a:lnTo>
                <a:lnTo>
                  <a:pt x="5871070" y="2952035"/>
                </a:lnTo>
                <a:lnTo>
                  <a:pt x="5869888" y="2950364"/>
                </a:lnTo>
                <a:lnTo>
                  <a:pt x="5868461" y="2950506"/>
                </a:lnTo>
                <a:cubicBezTo>
                  <a:pt x="5857092" y="2953019"/>
                  <a:pt x="5852416" y="2957005"/>
                  <a:pt x="5843343" y="2945262"/>
                </a:cubicBezTo>
                <a:cubicBezTo>
                  <a:pt x="5817989" y="2949116"/>
                  <a:pt x="5815840" y="2942065"/>
                  <a:pt x="5784331" y="2938531"/>
                </a:cubicBezTo>
                <a:cubicBezTo>
                  <a:pt x="5769202" y="2942455"/>
                  <a:pt x="5758885" y="2940521"/>
                  <a:pt x="5749498" y="2936713"/>
                </a:cubicBezTo>
                <a:cubicBezTo>
                  <a:pt x="5717228" y="2937683"/>
                  <a:pt x="5690227" y="2931877"/>
                  <a:pt x="5655214" y="2929503"/>
                </a:cubicBezTo>
                <a:cubicBezTo>
                  <a:pt x="5614827" y="2933899"/>
                  <a:pt x="5598877" y="2923069"/>
                  <a:pt x="5561446" y="2920575"/>
                </a:cubicBezTo>
                <a:cubicBezTo>
                  <a:pt x="5525084" y="2929276"/>
                  <a:pt x="5537471" y="2911136"/>
                  <a:pt x="5519456" y="2906631"/>
                </a:cubicBezTo>
                <a:lnTo>
                  <a:pt x="5514099" y="2906097"/>
                </a:lnTo>
                <a:lnTo>
                  <a:pt x="5499273" y="2907057"/>
                </a:lnTo>
                <a:lnTo>
                  <a:pt x="5493664" y="2907817"/>
                </a:lnTo>
                <a:cubicBezTo>
                  <a:pt x="5489815" y="2908191"/>
                  <a:pt x="5487270" y="2908250"/>
                  <a:pt x="5485530" y="2908080"/>
                </a:cubicBezTo>
                <a:lnTo>
                  <a:pt x="5485337" y="2907959"/>
                </a:lnTo>
                <a:lnTo>
                  <a:pt x="5477696" y="2908455"/>
                </a:lnTo>
                <a:cubicBezTo>
                  <a:pt x="5464775" y="2909581"/>
                  <a:pt x="5452182" y="2910951"/>
                  <a:pt x="5440170" y="2912482"/>
                </a:cubicBezTo>
                <a:cubicBezTo>
                  <a:pt x="5430698" y="2905718"/>
                  <a:pt x="5385970" y="2915593"/>
                  <a:pt x="5391911" y="2902040"/>
                </a:cubicBezTo>
                <a:cubicBezTo>
                  <a:pt x="5375744" y="2903707"/>
                  <a:pt x="5365560" y="2909594"/>
                  <a:pt x="5371708" y="2900629"/>
                </a:cubicBezTo>
                <a:cubicBezTo>
                  <a:pt x="5366408" y="2900926"/>
                  <a:pt x="5363213" y="2900288"/>
                  <a:pt x="5360976" y="2899197"/>
                </a:cubicBezTo>
                <a:lnTo>
                  <a:pt x="5360345" y="2898671"/>
                </a:lnTo>
                <a:lnTo>
                  <a:pt x="5324367" y="2902593"/>
                </a:lnTo>
                <a:lnTo>
                  <a:pt x="5319673" y="2902094"/>
                </a:lnTo>
                <a:lnTo>
                  <a:pt x="5296114" y="2905958"/>
                </a:lnTo>
                <a:lnTo>
                  <a:pt x="5283999" y="2907258"/>
                </a:lnTo>
                <a:lnTo>
                  <a:pt x="5280460" y="2909063"/>
                </a:lnTo>
                <a:cubicBezTo>
                  <a:pt x="5276699" y="2910214"/>
                  <a:pt x="5271395" y="2910834"/>
                  <a:pt x="5262637" y="2910250"/>
                </a:cubicBezTo>
                <a:lnTo>
                  <a:pt x="5260635" y="2909845"/>
                </a:lnTo>
                <a:lnTo>
                  <a:pt x="5245770" y="2912842"/>
                </a:lnTo>
                <a:cubicBezTo>
                  <a:pt x="5240955" y="2914159"/>
                  <a:pt x="5236652" y="2915770"/>
                  <a:pt x="5233108" y="2917794"/>
                </a:cubicBezTo>
                <a:cubicBezTo>
                  <a:pt x="5184071" y="2909280"/>
                  <a:pt x="5136210" y="2920197"/>
                  <a:pt x="5082201" y="2920260"/>
                </a:cubicBezTo>
                <a:lnTo>
                  <a:pt x="4939211" y="2931760"/>
                </a:lnTo>
                <a:cubicBezTo>
                  <a:pt x="4920477" y="2933960"/>
                  <a:pt x="4783353" y="2943291"/>
                  <a:pt x="4794309" y="2937227"/>
                </a:cubicBezTo>
                <a:cubicBezTo>
                  <a:pt x="4736776" y="2951353"/>
                  <a:pt x="4701995" y="2938961"/>
                  <a:pt x="4637676" y="2946666"/>
                </a:cubicBezTo>
                <a:cubicBezTo>
                  <a:pt x="4603987" y="2934412"/>
                  <a:pt x="4621816" y="2946201"/>
                  <a:pt x="4585922" y="2944906"/>
                </a:cubicBezTo>
                <a:cubicBezTo>
                  <a:pt x="4594760" y="2956935"/>
                  <a:pt x="4542663" y="2939450"/>
                  <a:pt x="4539516" y="2953466"/>
                </a:cubicBezTo>
                <a:cubicBezTo>
                  <a:pt x="4533082" y="2952789"/>
                  <a:pt x="4526953" y="2951687"/>
                  <a:pt x="4520819" y="2950477"/>
                </a:cubicBezTo>
                <a:lnTo>
                  <a:pt x="4517604" y="2949852"/>
                </a:lnTo>
                <a:lnTo>
                  <a:pt x="4504537" y="2949759"/>
                </a:lnTo>
                <a:lnTo>
                  <a:pt x="4501104" y="2946715"/>
                </a:lnTo>
                <a:lnTo>
                  <a:pt x="4342695" y="2951638"/>
                </a:lnTo>
                <a:cubicBezTo>
                  <a:pt x="4328954" y="2954609"/>
                  <a:pt x="4284038" y="2957184"/>
                  <a:pt x="4274096" y="2953640"/>
                </a:cubicBezTo>
                <a:cubicBezTo>
                  <a:pt x="4264434" y="2953346"/>
                  <a:pt x="4254047" y="2955481"/>
                  <a:pt x="4248170" y="2951384"/>
                </a:cubicBezTo>
                <a:lnTo>
                  <a:pt x="4147924" y="2945945"/>
                </a:lnTo>
                <a:cubicBezTo>
                  <a:pt x="4131656" y="2952619"/>
                  <a:pt x="4104816" y="2942907"/>
                  <a:pt x="4061825" y="2944206"/>
                </a:cubicBezTo>
                <a:cubicBezTo>
                  <a:pt x="4044045" y="2951860"/>
                  <a:pt x="4032845" y="2944993"/>
                  <a:pt x="3998557" y="2955821"/>
                </a:cubicBezTo>
                <a:cubicBezTo>
                  <a:pt x="3997072" y="2955023"/>
                  <a:pt x="3995237" y="2954313"/>
                  <a:pt x="3993107" y="2953708"/>
                </a:cubicBezTo>
                <a:cubicBezTo>
                  <a:pt x="3980729" y="2950196"/>
                  <a:pt x="3961302" y="2950972"/>
                  <a:pt x="3949713" y="2955441"/>
                </a:cubicBezTo>
                <a:cubicBezTo>
                  <a:pt x="3894925" y="2970367"/>
                  <a:pt x="3844508" y="2972262"/>
                  <a:pt x="3797284" y="2977037"/>
                </a:cubicBezTo>
                <a:cubicBezTo>
                  <a:pt x="3743822" y="2981057"/>
                  <a:pt x="3778974" y="2965129"/>
                  <a:pt x="3712498" y="2979996"/>
                </a:cubicBezTo>
                <a:cubicBezTo>
                  <a:pt x="3705202" y="2975373"/>
                  <a:pt x="3696720" y="2975524"/>
                  <a:pt x="3682471" y="2978543"/>
                </a:cubicBezTo>
                <a:cubicBezTo>
                  <a:pt x="3656488" y="2980127"/>
                  <a:pt x="3658300" y="2967587"/>
                  <a:pt x="3632163" y="2976264"/>
                </a:cubicBezTo>
                <a:cubicBezTo>
                  <a:pt x="3636766" y="2969363"/>
                  <a:pt x="3582819" y="2975892"/>
                  <a:pt x="3594728" y="2968398"/>
                </a:cubicBezTo>
                <a:cubicBezTo>
                  <a:pt x="3577705" y="2963064"/>
                  <a:pt x="3569481" y="2973476"/>
                  <a:pt x="3552594" y="2968934"/>
                </a:cubicBezTo>
                <a:cubicBezTo>
                  <a:pt x="3533613" y="2968552"/>
                  <a:pt x="3563577" y="2975594"/>
                  <a:pt x="3542589" y="2977031"/>
                </a:cubicBezTo>
                <a:cubicBezTo>
                  <a:pt x="3517131" y="2977564"/>
                  <a:pt x="3517346" y="2989828"/>
                  <a:pt x="3497591" y="2975018"/>
                </a:cubicBezTo>
                <a:lnTo>
                  <a:pt x="3429352" y="2971090"/>
                </a:lnTo>
                <a:cubicBezTo>
                  <a:pt x="3414141" y="2975624"/>
                  <a:pt x="3401904" y="2974195"/>
                  <a:pt x="3389938" y="2970884"/>
                </a:cubicBezTo>
                <a:cubicBezTo>
                  <a:pt x="3354504" y="2973297"/>
                  <a:pt x="3322178" y="2968827"/>
                  <a:pt x="3282344" y="2968084"/>
                </a:cubicBezTo>
                <a:cubicBezTo>
                  <a:pt x="3239277" y="2974224"/>
                  <a:pt x="3217192" y="2964327"/>
                  <a:pt x="3174624" y="2963576"/>
                </a:cubicBezTo>
                <a:cubicBezTo>
                  <a:pt x="3132504" y="2975210"/>
                  <a:pt x="3146911" y="2949576"/>
                  <a:pt x="3111077" y="2951285"/>
                </a:cubicBezTo>
                <a:cubicBezTo>
                  <a:pt x="3052732" y="2962418"/>
                  <a:pt x="3112543" y="2942881"/>
                  <a:pt x="3022501" y="2948619"/>
                </a:cubicBezTo>
                <a:cubicBezTo>
                  <a:pt x="3017399" y="2950352"/>
                  <a:pt x="3006521" y="2948989"/>
                  <a:pt x="3007714" y="2946762"/>
                </a:cubicBezTo>
                <a:cubicBezTo>
                  <a:pt x="2987987" y="2948105"/>
                  <a:pt x="2931270" y="2937206"/>
                  <a:pt x="2903098" y="2940576"/>
                </a:cubicBezTo>
                <a:cubicBezTo>
                  <a:pt x="2848155" y="2935894"/>
                  <a:pt x="2821430" y="2947095"/>
                  <a:pt x="2781591" y="2946394"/>
                </a:cubicBezTo>
                <a:cubicBezTo>
                  <a:pt x="2735559" y="2940279"/>
                  <a:pt x="2708563" y="2934146"/>
                  <a:pt x="2627942" y="2919996"/>
                </a:cubicBezTo>
                <a:lnTo>
                  <a:pt x="2354959" y="2882080"/>
                </a:lnTo>
                <a:cubicBezTo>
                  <a:pt x="2252426" y="2847776"/>
                  <a:pt x="2124519" y="2878188"/>
                  <a:pt x="2063184" y="2879109"/>
                </a:cubicBezTo>
                <a:cubicBezTo>
                  <a:pt x="2038620" y="2892844"/>
                  <a:pt x="2017217" y="2880735"/>
                  <a:pt x="1986946" y="2887619"/>
                </a:cubicBezTo>
                <a:cubicBezTo>
                  <a:pt x="1919067" y="2894646"/>
                  <a:pt x="1852404" y="2912737"/>
                  <a:pt x="1763479" y="2909077"/>
                </a:cubicBezTo>
                <a:cubicBezTo>
                  <a:pt x="1726097" y="2949538"/>
                  <a:pt x="1621108" y="2933327"/>
                  <a:pt x="1537980" y="2960398"/>
                </a:cubicBezTo>
                <a:cubicBezTo>
                  <a:pt x="1489205" y="2967965"/>
                  <a:pt x="1410921" y="2954082"/>
                  <a:pt x="1395229" y="2975625"/>
                </a:cubicBezTo>
                <a:cubicBezTo>
                  <a:pt x="1371975" y="2964548"/>
                  <a:pt x="1352259" y="2986116"/>
                  <a:pt x="1327834" y="2989485"/>
                </a:cubicBezTo>
                <a:cubicBezTo>
                  <a:pt x="1307734" y="2982782"/>
                  <a:pt x="1298456" y="2990289"/>
                  <a:pt x="1280757" y="2992959"/>
                </a:cubicBezTo>
                <a:cubicBezTo>
                  <a:pt x="1272383" y="2988567"/>
                  <a:pt x="1257337" y="2989790"/>
                  <a:pt x="1252582" y="2995877"/>
                </a:cubicBezTo>
                <a:cubicBezTo>
                  <a:pt x="1260705" y="3008688"/>
                  <a:pt x="1207969" y="3005420"/>
                  <a:pt x="1204670" y="3014826"/>
                </a:cubicBezTo>
                <a:cubicBezTo>
                  <a:pt x="1174431" y="3018683"/>
                  <a:pt x="1041848" y="3015513"/>
                  <a:pt x="1020457" y="3031603"/>
                </a:cubicBezTo>
                <a:cubicBezTo>
                  <a:pt x="959520" y="3042500"/>
                  <a:pt x="869308" y="3024872"/>
                  <a:pt x="843248" y="3026954"/>
                </a:cubicBezTo>
                <a:cubicBezTo>
                  <a:pt x="815646" y="3001836"/>
                  <a:pt x="694189" y="3080490"/>
                  <a:pt x="583517" y="3089095"/>
                </a:cubicBezTo>
                <a:cubicBezTo>
                  <a:pt x="568425" y="3087467"/>
                  <a:pt x="560448" y="3088013"/>
                  <a:pt x="556836" y="3094374"/>
                </a:cubicBezTo>
                <a:cubicBezTo>
                  <a:pt x="528264" y="3099747"/>
                  <a:pt x="471823" y="3109156"/>
                  <a:pt x="412089" y="3121334"/>
                </a:cubicBezTo>
                <a:cubicBezTo>
                  <a:pt x="367235" y="3131096"/>
                  <a:pt x="143790" y="3139436"/>
                  <a:pt x="83929" y="315056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05833"/>
            <a:ext cx="4215063" cy="2398713"/>
          </a:xfrm>
        </p:spPr>
        <p:txBody>
          <a:bodyPr>
            <a:normAutofit/>
          </a:bodyPr>
          <a:lstStyle/>
          <a:p>
            <a:pPr algn="ctr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SREDNJA ŠKOLA VIKTOROVAC</a:t>
            </a:r>
          </a:p>
        </p:txBody>
      </p:sp>
      <p:pic>
        <p:nvPicPr>
          <p:cNvPr id="4" name="Picture 3" descr="Slika na kojoj se prikazuje tekst, snimka zaslona, Font, algebra&#10;&#10;Opis je automatski generi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345" y="553454"/>
            <a:ext cx="8642478" cy="246927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4257" y="3576188"/>
            <a:ext cx="5929544" cy="2706978"/>
          </a:xfrm>
        </p:spPr>
        <p:txBody>
          <a:bodyPr anchor="ctr">
            <a:normAutofit fontScale="92500"/>
          </a:bodyPr>
          <a:lstStyle/>
          <a:p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Kuhar – 3 godine</a:t>
            </a:r>
          </a:p>
          <a:p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Konobar – 3 godine</a:t>
            </a:r>
          </a:p>
          <a:p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Frizer – 3 godine</a:t>
            </a:r>
          </a:p>
          <a:p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Prodavač – 3 godine</a:t>
            </a:r>
          </a:p>
          <a:p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Medicinska sestra opće njege/ medicinski tehničar opće njege - 5 godina</a:t>
            </a:r>
          </a:p>
          <a:p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Farmaceutski tehničar – 4 godine</a:t>
            </a:r>
          </a:p>
          <a:p>
            <a:pPr marL="0" indent="0">
              <a:buNone/>
            </a:pP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http://ss-viktorovac-sk.skole.hr/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5791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37B2035-1FCB-439A-B421-095E136C7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39A1F5A-E57E-4178-8F57-A18DC747E5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291618" cy="5097980"/>
          </a:xfrm>
          <a:custGeom>
            <a:avLst/>
            <a:gdLst>
              <a:gd name="connsiteX0" fmla="*/ 0 w 6530408"/>
              <a:gd name="connsiteY0" fmla="*/ 0 h 5753325"/>
              <a:gd name="connsiteX1" fmla="*/ 6438980 w 6530408"/>
              <a:gd name="connsiteY1" fmla="*/ 0 h 5753325"/>
              <a:gd name="connsiteX2" fmla="*/ 6439047 w 6530408"/>
              <a:gd name="connsiteY2" fmla="*/ 147 h 5753325"/>
              <a:gd name="connsiteX3" fmla="*/ 6443456 w 6530408"/>
              <a:gd name="connsiteY3" fmla="*/ 130105 h 5753325"/>
              <a:gd name="connsiteX4" fmla="*/ 6447632 w 6530408"/>
              <a:gd name="connsiteY4" fmla="*/ 170016 h 5753325"/>
              <a:gd name="connsiteX5" fmla="*/ 6465936 w 6530408"/>
              <a:gd name="connsiteY5" fmla="*/ 274847 h 5753325"/>
              <a:gd name="connsiteX6" fmla="*/ 6506836 w 6530408"/>
              <a:gd name="connsiteY6" fmla="*/ 331778 h 5753325"/>
              <a:gd name="connsiteX7" fmla="*/ 6530408 w 6530408"/>
              <a:gd name="connsiteY7" fmla="*/ 427517 h 5753325"/>
              <a:gd name="connsiteX8" fmla="*/ 6516105 w 6530408"/>
              <a:gd name="connsiteY8" fmla="*/ 476071 h 5753325"/>
              <a:gd name="connsiteX9" fmla="*/ 6488360 w 6530408"/>
              <a:gd name="connsiteY9" fmla="*/ 535865 h 5753325"/>
              <a:gd name="connsiteX10" fmla="*/ 6492864 w 6530408"/>
              <a:gd name="connsiteY10" fmla="*/ 615799 h 5753325"/>
              <a:gd name="connsiteX11" fmla="*/ 6459988 w 6530408"/>
              <a:gd name="connsiteY11" fmla="*/ 707628 h 5753325"/>
              <a:gd name="connsiteX12" fmla="*/ 6453989 w 6530408"/>
              <a:gd name="connsiteY12" fmla="*/ 711876 h 5753325"/>
              <a:gd name="connsiteX13" fmla="*/ 6453209 w 6530408"/>
              <a:gd name="connsiteY13" fmla="*/ 719127 h 5753325"/>
              <a:gd name="connsiteX14" fmla="*/ 6457662 w 6530408"/>
              <a:gd name="connsiteY14" fmla="*/ 723331 h 5753325"/>
              <a:gd name="connsiteX15" fmla="*/ 6447445 w 6530408"/>
              <a:gd name="connsiteY15" fmla="*/ 780003 h 5753325"/>
              <a:gd name="connsiteX16" fmla="*/ 6426552 w 6530408"/>
              <a:gd name="connsiteY16" fmla="*/ 845805 h 5753325"/>
              <a:gd name="connsiteX17" fmla="*/ 6434072 w 6530408"/>
              <a:gd name="connsiteY17" fmla="*/ 910733 h 5753325"/>
              <a:gd name="connsiteX18" fmla="*/ 6432570 w 6530408"/>
              <a:gd name="connsiteY18" fmla="*/ 983394 h 5753325"/>
              <a:gd name="connsiteX19" fmla="*/ 6431878 w 6530408"/>
              <a:gd name="connsiteY19" fmla="*/ 1026728 h 5753325"/>
              <a:gd name="connsiteX20" fmla="*/ 6414269 w 6530408"/>
              <a:gd name="connsiteY20" fmla="*/ 1151111 h 5753325"/>
              <a:gd name="connsiteX21" fmla="*/ 6371722 w 6530408"/>
              <a:gd name="connsiteY21" fmla="*/ 1318080 h 5753325"/>
              <a:gd name="connsiteX22" fmla="*/ 6356023 w 6530408"/>
              <a:gd name="connsiteY22" fmla="*/ 1356227 h 5753325"/>
              <a:gd name="connsiteX23" fmla="*/ 6356157 w 6530408"/>
              <a:gd name="connsiteY23" fmla="*/ 1361967 h 5753325"/>
              <a:gd name="connsiteX24" fmla="*/ 6350613 w 6530408"/>
              <a:gd name="connsiteY24" fmla="*/ 1393569 h 5753325"/>
              <a:gd name="connsiteX25" fmla="*/ 6357062 w 6530408"/>
              <a:gd name="connsiteY25" fmla="*/ 1444071 h 5753325"/>
              <a:gd name="connsiteX26" fmla="*/ 6364832 w 6530408"/>
              <a:gd name="connsiteY26" fmla="*/ 1478763 h 5753325"/>
              <a:gd name="connsiteX27" fmla="*/ 6369745 w 6530408"/>
              <a:gd name="connsiteY27" fmla="*/ 1495680 h 5753325"/>
              <a:gd name="connsiteX28" fmla="*/ 6370898 w 6530408"/>
              <a:gd name="connsiteY28" fmla="*/ 1513331 h 5753325"/>
              <a:gd name="connsiteX29" fmla="*/ 6368801 w 6530408"/>
              <a:gd name="connsiteY29" fmla="*/ 1527414 h 5753325"/>
              <a:gd name="connsiteX30" fmla="*/ 6359177 w 6530408"/>
              <a:gd name="connsiteY30" fmla="*/ 1639513 h 5753325"/>
              <a:gd name="connsiteX31" fmla="*/ 6299489 w 6530408"/>
              <a:gd name="connsiteY31" fmla="*/ 1784860 h 5753325"/>
              <a:gd name="connsiteX32" fmla="*/ 6267878 w 6530408"/>
              <a:gd name="connsiteY32" fmla="*/ 1858572 h 5753325"/>
              <a:gd name="connsiteX33" fmla="*/ 6251146 w 6530408"/>
              <a:gd name="connsiteY33" fmla="*/ 1926167 h 5753325"/>
              <a:gd name="connsiteX34" fmla="*/ 6210686 w 6530408"/>
              <a:gd name="connsiteY34" fmla="*/ 2014834 h 5753325"/>
              <a:gd name="connsiteX35" fmla="*/ 6106652 w 6530408"/>
              <a:gd name="connsiteY35" fmla="*/ 2150572 h 5753325"/>
              <a:gd name="connsiteX36" fmla="*/ 6097813 w 6530408"/>
              <a:gd name="connsiteY36" fmla="*/ 2172208 h 5753325"/>
              <a:gd name="connsiteX37" fmla="*/ 6095990 w 6530408"/>
              <a:gd name="connsiteY37" fmla="*/ 2181185 h 5753325"/>
              <a:gd name="connsiteX38" fmla="*/ 6090126 w 6530408"/>
              <a:gd name="connsiteY38" fmla="*/ 2192533 h 5753325"/>
              <a:gd name="connsiteX39" fmla="*/ 6089503 w 6530408"/>
              <a:gd name="connsiteY39" fmla="*/ 2192543 h 5753325"/>
              <a:gd name="connsiteX40" fmla="*/ 6084946 w 6530408"/>
              <a:gd name="connsiteY40" fmla="*/ 2203694 h 5753325"/>
              <a:gd name="connsiteX41" fmla="*/ 5987861 w 6530408"/>
              <a:gd name="connsiteY41" fmla="*/ 2304868 h 5753325"/>
              <a:gd name="connsiteX42" fmla="*/ 5973439 w 6530408"/>
              <a:gd name="connsiteY42" fmla="*/ 2385635 h 5753325"/>
              <a:gd name="connsiteX43" fmla="*/ 5916727 w 6530408"/>
              <a:gd name="connsiteY43" fmla="*/ 2458777 h 5753325"/>
              <a:gd name="connsiteX44" fmla="*/ 5856524 w 6530408"/>
              <a:gd name="connsiteY44" fmla="*/ 2583281 h 5753325"/>
              <a:gd name="connsiteX45" fmla="*/ 5838091 w 6530408"/>
              <a:gd name="connsiteY45" fmla="*/ 2753474 h 5753325"/>
              <a:gd name="connsiteX46" fmla="*/ 5777471 w 6530408"/>
              <a:gd name="connsiteY46" fmla="*/ 2901570 h 5753325"/>
              <a:gd name="connsiteX47" fmla="*/ 5723992 w 6530408"/>
              <a:gd name="connsiteY47" fmla="*/ 2998752 h 5753325"/>
              <a:gd name="connsiteX48" fmla="*/ 5557886 w 6530408"/>
              <a:gd name="connsiteY48" fmla="*/ 3329735 h 5753325"/>
              <a:gd name="connsiteX49" fmla="*/ 5471501 w 6530408"/>
              <a:gd name="connsiteY49" fmla="*/ 3462221 h 5753325"/>
              <a:gd name="connsiteX50" fmla="*/ 5465154 w 6530408"/>
              <a:gd name="connsiteY50" fmla="*/ 3541065 h 5753325"/>
              <a:gd name="connsiteX51" fmla="*/ 5437889 w 6530408"/>
              <a:gd name="connsiteY51" fmla="*/ 3559927 h 5753325"/>
              <a:gd name="connsiteX52" fmla="*/ 5432770 w 6530408"/>
              <a:gd name="connsiteY52" fmla="*/ 3562948 h 5753325"/>
              <a:gd name="connsiteX53" fmla="*/ 5406795 w 6530408"/>
              <a:gd name="connsiteY53" fmla="*/ 3578594 h 5753325"/>
              <a:gd name="connsiteX54" fmla="*/ 5381495 w 6530408"/>
              <a:gd name="connsiteY54" fmla="*/ 3599883 h 5753325"/>
              <a:gd name="connsiteX55" fmla="*/ 5363689 w 6530408"/>
              <a:gd name="connsiteY55" fmla="*/ 3633299 h 5753325"/>
              <a:gd name="connsiteX56" fmla="*/ 5291870 w 6530408"/>
              <a:gd name="connsiteY56" fmla="*/ 3799039 h 5753325"/>
              <a:gd name="connsiteX57" fmla="*/ 5241600 w 6530408"/>
              <a:gd name="connsiteY57" fmla="*/ 3894238 h 5753325"/>
              <a:gd name="connsiteX58" fmla="*/ 5211041 w 6530408"/>
              <a:gd name="connsiteY58" fmla="*/ 3924184 h 5753325"/>
              <a:gd name="connsiteX59" fmla="*/ 5176073 w 6530408"/>
              <a:gd name="connsiteY59" fmla="*/ 3970179 h 5753325"/>
              <a:gd name="connsiteX60" fmla="*/ 5172826 w 6530408"/>
              <a:gd name="connsiteY60" fmla="*/ 3991773 h 5753325"/>
              <a:gd name="connsiteX61" fmla="*/ 5157053 w 6530408"/>
              <a:gd name="connsiteY61" fmla="*/ 3997708 h 5753325"/>
              <a:gd name="connsiteX62" fmla="*/ 5127922 w 6530408"/>
              <a:gd name="connsiteY62" fmla="*/ 4022660 h 5753325"/>
              <a:gd name="connsiteX63" fmla="*/ 5020872 w 6530408"/>
              <a:gd name="connsiteY63" fmla="*/ 4075951 h 5753325"/>
              <a:gd name="connsiteX64" fmla="*/ 4991410 w 6530408"/>
              <a:gd name="connsiteY64" fmla="*/ 4087598 h 5753325"/>
              <a:gd name="connsiteX65" fmla="*/ 4930112 w 6530408"/>
              <a:gd name="connsiteY65" fmla="*/ 4138459 h 5753325"/>
              <a:gd name="connsiteX66" fmla="*/ 4834224 w 6530408"/>
              <a:gd name="connsiteY66" fmla="*/ 4231643 h 5753325"/>
              <a:gd name="connsiteX67" fmla="*/ 4812599 w 6530408"/>
              <a:gd name="connsiteY67" fmla="*/ 4249449 h 5753325"/>
              <a:gd name="connsiteX68" fmla="*/ 4789188 w 6530408"/>
              <a:gd name="connsiteY68" fmla="*/ 4256678 h 5753325"/>
              <a:gd name="connsiteX69" fmla="*/ 4779554 w 6530408"/>
              <a:gd name="connsiteY69" fmla="*/ 4251313 h 5753325"/>
              <a:gd name="connsiteX70" fmla="*/ 4766885 w 6530408"/>
              <a:gd name="connsiteY70" fmla="*/ 4259812 h 5753325"/>
              <a:gd name="connsiteX71" fmla="*/ 4762510 w 6530408"/>
              <a:gd name="connsiteY71" fmla="*/ 4260383 h 5753325"/>
              <a:gd name="connsiteX72" fmla="*/ 4738416 w 6530408"/>
              <a:gd name="connsiteY72" fmla="*/ 4265355 h 5753325"/>
              <a:gd name="connsiteX73" fmla="*/ 4712007 w 6530408"/>
              <a:gd name="connsiteY73" fmla="*/ 4317892 h 5753325"/>
              <a:gd name="connsiteX74" fmla="*/ 4658930 w 6530408"/>
              <a:gd name="connsiteY74" fmla="*/ 4348041 h 5753325"/>
              <a:gd name="connsiteX75" fmla="*/ 4443526 w 6530408"/>
              <a:gd name="connsiteY75" fmla="*/ 4507851 h 5753325"/>
              <a:gd name="connsiteX76" fmla="*/ 4289766 w 6530408"/>
              <a:gd name="connsiteY76" fmla="*/ 4711450 h 5753325"/>
              <a:gd name="connsiteX77" fmla="*/ 4150870 w 6530408"/>
              <a:gd name="connsiteY77" fmla="*/ 4818480 h 5753325"/>
              <a:gd name="connsiteX78" fmla="*/ 4006639 w 6530408"/>
              <a:gd name="connsiteY78" fmla="*/ 4933815 h 5753325"/>
              <a:gd name="connsiteX79" fmla="*/ 3298210 w 6530408"/>
              <a:gd name="connsiteY79" fmla="*/ 5070790 h 5753325"/>
              <a:gd name="connsiteX80" fmla="*/ 2947678 w 6530408"/>
              <a:gd name="connsiteY80" fmla="*/ 5117869 h 5753325"/>
              <a:gd name="connsiteX81" fmla="*/ 2822169 w 6530408"/>
              <a:gd name="connsiteY81" fmla="*/ 5129396 h 5753325"/>
              <a:gd name="connsiteX82" fmla="*/ 2538773 w 6530408"/>
              <a:gd name="connsiteY82" fmla="*/ 5313397 h 5753325"/>
              <a:gd name="connsiteX83" fmla="*/ 2014500 w 6530408"/>
              <a:gd name="connsiteY83" fmla="*/ 5519744 h 5753325"/>
              <a:gd name="connsiteX84" fmla="*/ 1934391 w 6530408"/>
              <a:gd name="connsiteY84" fmla="*/ 5591335 h 5753325"/>
              <a:gd name="connsiteX85" fmla="*/ 1892550 w 6530408"/>
              <a:gd name="connsiteY85" fmla="*/ 5649708 h 5753325"/>
              <a:gd name="connsiteX86" fmla="*/ 1854769 w 6530408"/>
              <a:gd name="connsiteY86" fmla="*/ 5647691 h 5753325"/>
              <a:gd name="connsiteX87" fmla="*/ 1809461 w 6530408"/>
              <a:gd name="connsiteY87" fmla="*/ 5648628 h 5753325"/>
              <a:gd name="connsiteX88" fmla="*/ 1745150 w 6530408"/>
              <a:gd name="connsiteY88" fmla="*/ 5693879 h 5753325"/>
              <a:gd name="connsiteX89" fmla="*/ 1713375 w 6530408"/>
              <a:gd name="connsiteY89" fmla="*/ 5684672 h 5753325"/>
              <a:gd name="connsiteX90" fmla="*/ 1707808 w 6530408"/>
              <a:gd name="connsiteY90" fmla="*/ 5682611 h 5753325"/>
              <a:gd name="connsiteX91" fmla="*/ 1679313 w 6530408"/>
              <a:gd name="connsiteY91" fmla="*/ 5672360 h 5753325"/>
              <a:gd name="connsiteX92" fmla="*/ 1646933 w 6530408"/>
              <a:gd name="connsiteY92" fmla="*/ 5666227 h 5753325"/>
              <a:gd name="connsiteX93" fmla="*/ 1610055 w 6530408"/>
              <a:gd name="connsiteY93" fmla="*/ 5673643 h 5753325"/>
              <a:gd name="connsiteX94" fmla="*/ 1437641 w 6530408"/>
              <a:gd name="connsiteY94" fmla="*/ 5723266 h 5753325"/>
              <a:gd name="connsiteX95" fmla="*/ 1332869 w 6530408"/>
              <a:gd name="connsiteY95" fmla="*/ 5744752 h 5753325"/>
              <a:gd name="connsiteX96" fmla="*/ 1290525 w 6530408"/>
              <a:gd name="connsiteY96" fmla="*/ 5740036 h 5753325"/>
              <a:gd name="connsiteX97" fmla="*/ 1233107 w 6530408"/>
              <a:gd name="connsiteY97" fmla="*/ 5742106 h 5753325"/>
              <a:gd name="connsiteX98" fmla="*/ 1214532 w 6530408"/>
              <a:gd name="connsiteY98" fmla="*/ 5753325 h 5753325"/>
              <a:gd name="connsiteX99" fmla="*/ 1199955 w 6530408"/>
              <a:gd name="connsiteY99" fmla="*/ 5744831 h 5753325"/>
              <a:gd name="connsiteX100" fmla="*/ 1162337 w 6530408"/>
              <a:gd name="connsiteY100" fmla="*/ 5738048 h 5753325"/>
              <a:gd name="connsiteX101" fmla="*/ 1053457 w 6530408"/>
              <a:gd name="connsiteY101" fmla="*/ 5688676 h 5753325"/>
              <a:gd name="connsiteX102" fmla="*/ 1025798 w 6530408"/>
              <a:gd name="connsiteY102" fmla="*/ 5673166 h 5753325"/>
              <a:gd name="connsiteX103" fmla="*/ 947900 w 6530408"/>
              <a:gd name="connsiteY103" fmla="*/ 5657848 h 5753325"/>
              <a:gd name="connsiteX104" fmla="*/ 815627 w 6530408"/>
              <a:gd name="connsiteY104" fmla="*/ 5642557 h 5753325"/>
              <a:gd name="connsiteX105" fmla="*/ 788251 w 6530408"/>
              <a:gd name="connsiteY105" fmla="*/ 5637065 h 5753325"/>
              <a:gd name="connsiteX106" fmla="*/ 767822 w 6530408"/>
              <a:gd name="connsiteY106" fmla="*/ 5623450 h 5753325"/>
              <a:gd name="connsiteX107" fmla="*/ 765791 w 6530408"/>
              <a:gd name="connsiteY107" fmla="*/ 5612539 h 5753325"/>
              <a:gd name="connsiteX108" fmla="*/ 751230 w 6530408"/>
              <a:gd name="connsiteY108" fmla="*/ 5608092 h 5753325"/>
              <a:gd name="connsiteX109" fmla="*/ 748008 w 6530408"/>
              <a:gd name="connsiteY109" fmla="*/ 5605052 h 5753325"/>
              <a:gd name="connsiteX110" fmla="*/ 728871 w 6530408"/>
              <a:gd name="connsiteY110" fmla="*/ 5589469 h 5753325"/>
              <a:gd name="connsiteX111" fmla="*/ 671898 w 6530408"/>
              <a:gd name="connsiteY111" fmla="*/ 5602363 h 5753325"/>
              <a:gd name="connsiteX112" fmla="*/ 615065 w 6530408"/>
              <a:gd name="connsiteY112" fmla="*/ 5580257 h 5753325"/>
              <a:gd name="connsiteX113" fmla="*/ 355785 w 6530408"/>
              <a:gd name="connsiteY113" fmla="*/ 5514383 h 5753325"/>
              <a:gd name="connsiteX114" fmla="*/ 102269 w 6530408"/>
              <a:gd name="connsiteY114" fmla="*/ 5524347 h 5753325"/>
              <a:gd name="connsiteX115" fmla="*/ 13160 w 6530408"/>
              <a:gd name="connsiteY115" fmla="*/ 5514159 h 5753325"/>
              <a:gd name="connsiteX116" fmla="*/ 0 w 6530408"/>
              <a:gd name="connsiteY116" fmla="*/ 5511735 h 5753325"/>
              <a:gd name="connsiteX0" fmla="*/ 0 w 6530408"/>
              <a:gd name="connsiteY0" fmla="*/ 0 h 5753325"/>
              <a:gd name="connsiteX1" fmla="*/ 6438980 w 6530408"/>
              <a:gd name="connsiteY1" fmla="*/ 0 h 5753325"/>
              <a:gd name="connsiteX2" fmla="*/ 6439047 w 6530408"/>
              <a:gd name="connsiteY2" fmla="*/ 147 h 5753325"/>
              <a:gd name="connsiteX3" fmla="*/ 6443456 w 6530408"/>
              <a:gd name="connsiteY3" fmla="*/ 130105 h 5753325"/>
              <a:gd name="connsiteX4" fmla="*/ 6447632 w 6530408"/>
              <a:gd name="connsiteY4" fmla="*/ 170016 h 5753325"/>
              <a:gd name="connsiteX5" fmla="*/ 6465936 w 6530408"/>
              <a:gd name="connsiteY5" fmla="*/ 274847 h 5753325"/>
              <a:gd name="connsiteX6" fmla="*/ 6506836 w 6530408"/>
              <a:gd name="connsiteY6" fmla="*/ 331778 h 5753325"/>
              <a:gd name="connsiteX7" fmla="*/ 6530408 w 6530408"/>
              <a:gd name="connsiteY7" fmla="*/ 427517 h 5753325"/>
              <a:gd name="connsiteX8" fmla="*/ 6488360 w 6530408"/>
              <a:gd name="connsiteY8" fmla="*/ 535865 h 5753325"/>
              <a:gd name="connsiteX9" fmla="*/ 6492864 w 6530408"/>
              <a:gd name="connsiteY9" fmla="*/ 615799 h 5753325"/>
              <a:gd name="connsiteX10" fmla="*/ 6459988 w 6530408"/>
              <a:gd name="connsiteY10" fmla="*/ 707628 h 5753325"/>
              <a:gd name="connsiteX11" fmla="*/ 6453989 w 6530408"/>
              <a:gd name="connsiteY11" fmla="*/ 711876 h 5753325"/>
              <a:gd name="connsiteX12" fmla="*/ 6453209 w 6530408"/>
              <a:gd name="connsiteY12" fmla="*/ 719127 h 5753325"/>
              <a:gd name="connsiteX13" fmla="*/ 6457662 w 6530408"/>
              <a:gd name="connsiteY13" fmla="*/ 723331 h 5753325"/>
              <a:gd name="connsiteX14" fmla="*/ 6447445 w 6530408"/>
              <a:gd name="connsiteY14" fmla="*/ 780003 h 5753325"/>
              <a:gd name="connsiteX15" fmla="*/ 6426552 w 6530408"/>
              <a:gd name="connsiteY15" fmla="*/ 845805 h 5753325"/>
              <a:gd name="connsiteX16" fmla="*/ 6434072 w 6530408"/>
              <a:gd name="connsiteY16" fmla="*/ 910733 h 5753325"/>
              <a:gd name="connsiteX17" fmla="*/ 6432570 w 6530408"/>
              <a:gd name="connsiteY17" fmla="*/ 983394 h 5753325"/>
              <a:gd name="connsiteX18" fmla="*/ 6431878 w 6530408"/>
              <a:gd name="connsiteY18" fmla="*/ 1026728 h 5753325"/>
              <a:gd name="connsiteX19" fmla="*/ 6414269 w 6530408"/>
              <a:gd name="connsiteY19" fmla="*/ 1151111 h 5753325"/>
              <a:gd name="connsiteX20" fmla="*/ 6371722 w 6530408"/>
              <a:gd name="connsiteY20" fmla="*/ 1318080 h 5753325"/>
              <a:gd name="connsiteX21" fmla="*/ 6356023 w 6530408"/>
              <a:gd name="connsiteY21" fmla="*/ 1356227 h 5753325"/>
              <a:gd name="connsiteX22" fmla="*/ 6356157 w 6530408"/>
              <a:gd name="connsiteY22" fmla="*/ 1361967 h 5753325"/>
              <a:gd name="connsiteX23" fmla="*/ 6350613 w 6530408"/>
              <a:gd name="connsiteY23" fmla="*/ 1393569 h 5753325"/>
              <a:gd name="connsiteX24" fmla="*/ 6357062 w 6530408"/>
              <a:gd name="connsiteY24" fmla="*/ 1444071 h 5753325"/>
              <a:gd name="connsiteX25" fmla="*/ 6364832 w 6530408"/>
              <a:gd name="connsiteY25" fmla="*/ 1478763 h 5753325"/>
              <a:gd name="connsiteX26" fmla="*/ 6369745 w 6530408"/>
              <a:gd name="connsiteY26" fmla="*/ 1495680 h 5753325"/>
              <a:gd name="connsiteX27" fmla="*/ 6370898 w 6530408"/>
              <a:gd name="connsiteY27" fmla="*/ 1513331 h 5753325"/>
              <a:gd name="connsiteX28" fmla="*/ 6368801 w 6530408"/>
              <a:gd name="connsiteY28" fmla="*/ 1527414 h 5753325"/>
              <a:gd name="connsiteX29" fmla="*/ 6359177 w 6530408"/>
              <a:gd name="connsiteY29" fmla="*/ 1639513 h 5753325"/>
              <a:gd name="connsiteX30" fmla="*/ 6299489 w 6530408"/>
              <a:gd name="connsiteY30" fmla="*/ 1784860 h 5753325"/>
              <a:gd name="connsiteX31" fmla="*/ 6267878 w 6530408"/>
              <a:gd name="connsiteY31" fmla="*/ 1858572 h 5753325"/>
              <a:gd name="connsiteX32" fmla="*/ 6251146 w 6530408"/>
              <a:gd name="connsiteY32" fmla="*/ 1926167 h 5753325"/>
              <a:gd name="connsiteX33" fmla="*/ 6210686 w 6530408"/>
              <a:gd name="connsiteY33" fmla="*/ 2014834 h 5753325"/>
              <a:gd name="connsiteX34" fmla="*/ 6106652 w 6530408"/>
              <a:gd name="connsiteY34" fmla="*/ 2150572 h 5753325"/>
              <a:gd name="connsiteX35" fmla="*/ 6097813 w 6530408"/>
              <a:gd name="connsiteY35" fmla="*/ 2172208 h 5753325"/>
              <a:gd name="connsiteX36" fmla="*/ 6095990 w 6530408"/>
              <a:gd name="connsiteY36" fmla="*/ 2181185 h 5753325"/>
              <a:gd name="connsiteX37" fmla="*/ 6090126 w 6530408"/>
              <a:gd name="connsiteY37" fmla="*/ 2192533 h 5753325"/>
              <a:gd name="connsiteX38" fmla="*/ 6089503 w 6530408"/>
              <a:gd name="connsiteY38" fmla="*/ 2192543 h 5753325"/>
              <a:gd name="connsiteX39" fmla="*/ 6084946 w 6530408"/>
              <a:gd name="connsiteY39" fmla="*/ 2203694 h 5753325"/>
              <a:gd name="connsiteX40" fmla="*/ 5987861 w 6530408"/>
              <a:gd name="connsiteY40" fmla="*/ 2304868 h 5753325"/>
              <a:gd name="connsiteX41" fmla="*/ 5973439 w 6530408"/>
              <a:gd name="connsiteY41" fmla="*/ 2385635 h 5753325"/>
              <a:gd name="connsiteX42" fmla="*/ 5916727 w 6530408"/>
              <a:gd name="connsiteY42" fmla="*/ 2458777 h 5753325"/>
              <a:gd name="connsiteX43" fmla="*/ 5856524 w 6530408"/>
              <a:gd name="connsiteY43" fmla="*/ 2583281 h 5753325"/>
              <a:gd name="connsiteX44" fmla="*/ 5838091 w 6530408"/>
              <a:gd name="connsiteY44" fmla="*/ 2753474 h 5753325"/>
              <a:gd name="connsiteX45" fmla="*/ 5777471 w 6530408"/>
              <a:gd name="connsiteY45" fmla="*/ 2901570 h 5753325"/>
              <a:gd name="connsiteX46" fmla="*/ 5723992 w 6530408"/>
              <a:gd name="connsiteY46" fmla="*/ 2998752 h 5753325"/>
              <a:gd name="connsiteX47" fmla="*/ 5557886 w 6530408"/>
              <a:gd name="connsiteY47" fmla="*/ 3329735 h 5753325"/>
              <a:gd name="connsiteX48" fmla="*/ 5471501 w 6530408"/>
              <a:gd name="connsiteY48" fmla="*/ 3462221 h 5753325"/>
              <a:gd name="connsiteX49" fmla="*/ 5465154 w 6530408"/>
              <a:gd name="connsiteY49" fmla="*/ 3541065 h 5753325"/>
              <a:gd name="connsiteX50" fmla="*/ 5437889 w 6530408"/>
              <a:gd name="connsiteY50" fmla="*/ 3559927 h 5753325"/>
              <a:gd name="connsiteX51" fmla="*/ 5432770 w 6530408"/>
              <a:gd name="connsiteY51" fmla="*/ 3562948 h 5753325"/>
              <a:gd name="connsiteX52" fmla="*/ 5406795 w 6530408"/>
              <a:gd name="connsiteY52" fmla="*/ 3578594 h 5753325"/>
              <a:gd name="connsiteX53" fmla="*/ 5381495 w 6530408"/>
              <a:gd name="connsiteY53" fmla="*/ 3599883 h 5753325"/>
              <a:gd name="connsiteX54" fmla="*/ 5363689 w 6530408"/>
              <a:gd name="connsiteY54" fmla="*/ 3633299 h 5753325"/>
              <a:gd name="connsiteX55" fmla="*/ 5291870 w 6530408"/>
              <a:gd name="connsiteY55" fmla="*/ 3799039 h 5753325"/>
              <a:gd name="connsiteX56" fmla="*/ 5241600 w 6530408"/>
              <a:gd name="connsiteY56" fmla="*/ 3894238 h 5753325"/>
              <a:gd name="connsiteX57" fmla="*/ 5211041 w 6530408"/>
              <a:gd name="connsiteY57" fmla="*/ 3924184 h 5753325"/>
              <a:gd name="connsiteX58" fmla="*/ 5176073 w 6530408"/>
              <a:gd name="connsiteY58" fmla="*/ 3970179 h 5753325"/>
              <a:gd name="connsiteX59" fmla="*/ 5172826 w 6530408"/>
              <a:gd name="connsiteY59" fmla="*/ 3991773 h 5753325"/>
              <a:gd name="connsiteX60" fmla="*/ 5157053 w 6530408"/>
              <a:gd name="connsiteY60" fmla="*/ 3997708 h 5753325"/>
              <a:gd name="connsiteX61" fmla="*/ 5127922 w 6530408"/>
              <a:gd name="connsiteY61" fmla="*/ 4022660 h 5753325"/>
              <a:gd name="connsiteX62" fmla="*/ 5020872 w 6530408"/>
              <a:gd name="connsiteY62" fmla="*/ 4075951 h 5753325"/>
              <a:gd name="connsiteX63" fmla="*/ 4991410 w 6530408"/>
              <a:gd name="connsiteY63" fmla="*/ 4087598 h 5753325"/>
              <a:gd name="connsiteX64" fmla="*/ 4930112 w 6530408"/>
              <a:gd name="connsiteY64" fmla="*/ 4138459 h 5753325"/>
              <a:gd name="connsiteX65" fmla="*/ 4834224 w 6530408"/>
              <a:gd name="connsiteY65" fmla="*/ 4231643 h 5753325"/>
              <a:gd name="connsiteX66" fmla="*/ 4812599 w 6530408"/>
              <a:gd name="connsiteY66" fmla="*/ 4249449 h 5753325"/>
              <a:gd name="connsiteX67" fmla="*/ 4789188 w 6530408"/>
              <a:gd name="connsiteY67" fmla="*/ 4256678 h 5753325"/>
              <a:gd name="connsiteX68" fmla="*/ 4779554 w 6530408"/>
              <a:gd name="connsiteY68" fmla="*/ 4251313 h 5753325"/>
              <a:gd name="connsiteX69" fmla="*/ 4766885 w 6530408"/>
              <a:gd name="connsiteY69" fmla="*/ 4259812 h 5753325"/>
              <a:gd name="connsiteX70" fmla="*/ 4762510 w 6530408"/>
              <a:gd name="connsiteY70" fmla="*/ 4260383 h 5753325"/>
              <a:gd name="connsiteX71" fmla="*/ 4738416 w 6530408"/>
              <a:gd name="connsiteY71" fmla="*/ 4265355 h 5753325"/>
              <a:gd name="connsiteX72" fmla="*/ 4712007 w 6530408"/>
              <a:gd name="connsiteY72" fmla="*/ 4317892 h 5753325"/>
              <a:gd name="connsiteX73" fmla="*/ 4658930 w 6530408"/>
              <a:gd name="connsiteY73" fmla="*/ 4348041 h 5753325"/>
              <a:gd name="connsiteX74" fmla="*/ 4443526 w 6530408"/>
              <a:gd name="connsiteY74" fmla="*/ 4507851 h 5753325"/>
              <a:gd name="connsiteX75" fmla="*/ 4289766 w 6530408"/>
              <a:gd name="connsiteY75" fmla="*/ 4711450 h 5753325"/>
              <a:gd name="connsiteX76" fmla="*/ 4150870 w 6530408"/>
              <a:gd name="connsiteY76" fmla="*/ 4818480 h 5753325"/>
              <a:gd name="connsiteX77" fmla="*/ 4006639 w 6530408"/>
              <a:gd name="connsiteY77" fmla="*/ 4933815 h 5753325"/>
              <a:gd name="connsiteX78" fmla="*/ 3298210 w 6530408"/>
              <a:gd name="connsiteY78" fmla="*/ 5070790 h 5753325"/>
              <a:gd name="connsiteX79" fmla="*/ 2947678 w 6530408"/>
              <a:gd name="connsiteY79" fmla="*/ 5117869 h 5753325"/>
              <a:gd name="connsiteX80" fmla="*/ 2822169 w 6530408"/>
              <a:gd name="connsiteY80" fmla="*/ 5129396 h 5753325"/>
              <a:gd name="connsiteX81" fmla="*/ 2538773 w 6530408"/>
              <a:gd name="connsiteY81" fmla="*/ 5313397 h 5753325"/>
              <a:gd name="connsiteX82" fmla="*/ 2014500 w 6530408"/>
              <a:gd name="connsiteY82" fmla="*/ 5519744 h 5753325"/>
              <a:gd name="connsiteX83" fmla="*/ 1934391 w 6530408"/>
              <a:gd name="connsiteY83" fmla="*/ 5591335 h 5753325"/>
              <a:gd name="connsiteX84" fmla="*/ 1892550 w 6530408"/>
              <a:gd name="connsiteY84" fmla="*/ 5649708 h 5753325"/>
              <a:gd name="connsiteX85" fmla="*/ 1854769 w 6530408"/>
              <a:gd name="connsiteY85" fmla="*/ 5647691 h 5753325"/>
              <a:gd name="connsiteX86" fmla="*/ 1809461 w 6530408"/>
              <a:gd name="connsiteY86" fmla="*/ 5648628 h 5753325"/>
              <a:gd name="connsiteX87" fmla="*/ 1745150 w 6530408"/>
              <a:gd name="connsiteY87" fmla="*/ 5693879 h 5753325"/>
              <a:gd name="connsiteX88" fmla="*/ 1713375 w 6530408"/>
              <a:gd name="connsiteY88" fmla="*/ 5684672 h 5753325"/>
              <a:gd name="connsiteX89" fmla="*/ 1707808 w 6530408"/>
              <a:gd name="connsiteY89" fmla="*/ 5682611 h 5753325"/>
              <a:gd name="connsiteX90" fmla="*/ 1679313 w 6530408"/>
              <a:gd name="connsiteY90" fmla="*/ 5672360 h 5753325"/>
              <a:gd name="connsiteX91" fmla="*/ 1646933 w 6530408"/>
              <a:gd name="connsiteY91" fmla="*/ 5666227 h 5753325"/>
              <a:gd name="connsiteX92" fmla="*/ 1610055 w 6530408"/>
              <a:gd name="connsiteY92" fmla="*/ 5673643 h 5753325"/>
              <a:gd name="connsiteX93" fmla="*/ 1437641 w 6530408"/>
              <a:gd name="connsiteY93" fmla="*/ 5723266 h 5753325"/>
              <a:gd name="connsiteX94" fmla="*/ 1332869 w 6530408"/>
              <a:gd name="connsiteY94" fmla="*/ 5744752 h 5753325"/>
              <a:gd name="connsiteX95" fmla="*/ 1290525 w 6530408"/>
              <a:gd name="connsiteY95" fmla="*/ 5740036 h 5753325"/>
              <a:gd name="connsiteX96" fmla="*/ 1233107 w 6530408"/>
              <a:gd name="connsiteY96" fmla="*/ 5742106 h 5753325"/>
              <a:gd name="connsiteX97" fmla="*/ 1214532 w 6530408"/>
              <a:gd name="connsiteY97" fmla="*/ 5753325 h 5753325"/>
              <a:gd name="connsiteX98" fmla="*/ 1199955 w 6530408"/>
              <a:gd name="connsiteY98" fmla="*/ 5744831 h 5753325"/>
              <a:gd name="connsiteX99" fmla="*/ 1162337 w 6530408"/>
              <a:gd name="connsiteY99" fmla="*/ 5738048 h 5753325"/>
              <a:gd name="connsiteX100" fmla="*/ 1053457 w 6530408"/>
              <a:gd name="connsiteY100" fmla="*/ 5688676 h 5753325"/>
              <a:gd name="connsiteX101" fmla="*/ 1025798 w 6530408"/>
              <a:gd name="connsiteY101" fmla="*/ 5673166 h 5753325"/>
              <a:gd name="connsiteX102" fmla="*/ 947900 w 6530408"/>
              <a:gd name="connsiteY102" fmla="*/ 5657848 h 5753325"/>
              <a:gd name="connsiteX103" fmla="*/ 815627 w 6530408"/>
              <a:gd name="connsiteY103" fmla="*/ 5642557 h 5753325"/>
              <a:gd name="connsiteX104" fmla="*/ 788251 w 6530408"/>
              <a:gd name="connsiteY104" fmla="*/ 5637065 h 5753325"/>
              <a:gd name="connsiteX105" fmla="*/ 767822 w 6530408"/>
              <a:gd name="connsiteY105" fmla="*/ 5623450 h 5753325"/>
              <a:gd name="connsiteX106" fmla="*/ 765791 w 6530408"/>
              <a:gd name="connsiteY106" fmla="*/ 5612539 h 5753325"/>
              <a:gd name="connsiteX107" fmla="*/ 751230 w 6530408"/>
              <a:gd name="connsiteY107" fmla="*/ 5608092 h 5753325"/>
              <a:gd name="connsiteX108" fmla="*/ 748008 w 6530408"/>
              <a:gd name="connsiteY108" fmla="*/ 5605052 h 5753325"/>
              <a:gd name="connsiteX109" fmla="*/ 728871 w 6530408"/>
              <a:gd name="connsiteY109" fmla="*/ 5589469 h 5753325"/>
              <a:gd name="connsiteX110" fmla="*/ 671898 w 6530408"/>
              <a:gd name="connsiteY110" fmla="*/ 5602363 h 5753325"/>
              <a:gd name="connsiteX111" fmla="*/ 615065 w 6530408"/>
              <a:gd name="connsiteY111" fmla="*/ 5580257 h 5753325"/>
              <a:gd name="connsiteX112" fmla="*/ 355785 w 6530408"/>
              <a:gd name="connsiteY112" fmla="*/ 5514383 h 5753325"/>
              <a:gd name="connsiteX113" fmla="*/ 102269 w 6530408"/>
              <a:gd name="connsiteY113" fmla="*/ 5524347 h 5753325"/>
              <a:gd name="connsiteX114" fmla="*/ 13160 w 6530408"/>
              <a:gd name="connsiteY114" fmla="*/ 5514159 h 5753325"/>
              <a:gd name="connsiteX115" fmla="*/ 0 w 6530408"/>
              <a:gd name="connsiteY115" fmla="*/ 5511735 h 5753325"/>
              <a:gd name="connsiteX116" fmla="*/ 0 w 6530408"/>
              <a:gd name="connsiteY116" fmla="*/ 0 h 5753325"/>
              <a:gd name="connsiteX0" fmla="*/ 0 w 6506836"/>
              <a:gd name="connsiteY0" fmla="*/ 0 h 5753325"/>
              <a:gd name="connsiteX1" fmla="*/ 6438980 w 6506836"/>
              <a:gd name="connsiteY1" fmla="*/ 0 h 5753325"/>
              <a:gd name="connsiteX2" fmla="*/ 6439047 w 6506836"/>
              <a:gd name="connsiteY2" fmla="*/ 147 h 5753325"/>
              <a:gd name="connsiteX3" fmla="*/ 6443456 w 6506836"/>
              <a:gd name="connsiteY3" fmla="*/ 130105 h 5753325"/>
              <a:gd name="connsiteX4" fmla="*/ 6447632 w 6506836"/>
              <a:gd name="connsiteY4" fmla="*/ 170016 h 5753325"/>
              <a:gd name="connsiteX5" fmla="*/ 6465936 w 6506836"/>
              <a:gd name="connsiteY5" fmla="*/ 274847 h 5753325"/>
              <a:gd name="connsiteX6" fmla="*/ 6506836 w 6506836"/>
              <a:gd name="connsiteY6" fmla="*/ 331778 h 5753325"/>
              <a:gd name="connsiteX7" fmla="*/ 6488360 w 6506836"/>
              <a:gd name="connsiteY7" fmla="*/ 535865 h 5753325"/>
              <a:gd name="connsiteX8" fmla="*/ 6492864 w 6506836"/>
              <a:gd name="connsiteY8" fmla="*/ 615799 h 5753325"/>
              <a:gd name="connsiteX9" fmla="*/ 6459988 w 6506836"/>
              <a:gd name="connsiteY9" fmla="*/ 707628 h 5753325"/>
              <a:gd name="connsiteX10" fmla="*/ 6453989 w 6506836"/>
              <a:gd name="connsiteY10" fmla="*/ 711876 h 5753325"/>
              <a:gd name="connsiteX11" fmla="*/ 6453209 w 6506836"/>
              <a:gd name="connsiteY11" fmla="*/ 719127 h 5753325"/>
              <a:gd name="connsiteX12" fmla="*/ 6457662 w 6506836"/>
              <a:gd name="connsiteY12" fmla="*/ 723331 h 5753325"/>
              <a:gd name="connsiteX13" fmla="*/ 6447445 w 6506836"/>
              <a:gd name="connsiteY13" fmla="*/ 780003 h 5753325"/>
              <a:gd name="connsiteX14" fmla="*/ 6426552 w 6506836"/>
              <a:gd name="connsiteY14" fmla="*/ 845805 h 5753325"/>
              <a:gd name="connsiteX15" fmla="*/ 6434072 w 6506836"/>
              <a:gd name="connsiteY15" fmla="*/ 910733 h 5753325"/>
              <a:gd name="connsiteX16" fmla="*/ 6432570 w 6506836"/>
              <a:gd name="connsiteY16" fmla="*/ 983394 h 5753325"/>
              <a:gd name="connsiteX17" fmla="*/ 6431878 w 6506836"/>
              <a:gd name="connsiteY17" fmla="*/ 1026728 h 5753325"/>
              <a:gd name="connsiteX18" fmla="*/ 6414269 w 6506836"/>
              <a:gd name="connsiteY18" fmla="*/ 1151111 h 5753325"/>
              <a:gd name="connsiteX19" fmla="*/ 6371722 w 6506836"/>
              <a:gd name="connsiteY19" fmla="*/ 1318080 h 5753325"/>
              <a:gd name="connsiteX20" fmla="*/ 6356023 w 6506836"/>
              <a:gd name="connsiteY20" fmla="*/ 1356227 h 5753325"/>
              <a:gd name="connsiteX21" fmla="*/ 6356157 w 6506836"/>
              <a:gd name="connsiteY21" fmla="*/ 1361967 h 5753325"/>
              <a:gd name="connsiteX22" fmla="*/ 6350613 w 6506836"/>
              <a:gd name="connsiteY22" fmla="*/ 1393569 h 5753325"/>
              <a:gd name="connsiteX23" fmla="*/ 6357062 w 6506836"/>
              <a:gd name="connsiteY23" fmla="*/ 1444071 h 5753325"/>
              <a:gd name="connsiteX24" fmla="*/ 6364832 w 6506836"/>
              <a:gd name="connsiteY24" fmla="*/ 1478763 h 5753325"/>
              <a:gd name="connsiteX25" fmla="*/ 6369745 w 6506836"/>
              <a:gd name="connsiteY25" fmla="*/ 1495680 h 5753325"/>
              <a:gd name="connsiteX26" fmla="*/ 6370898 w 6506836"/>
              <a:gd name="connsiteY26" fmla="*/ 1513331 h 5753325"/>
              <a:gd name="connsiteX27" fmla="*/ 6368801 w 6506836"/>
              <a:gd name="connsiteY27" fmla="*/ 1527414 h 5753325"/>
              <a:gd name="connsiteX28" fmla="*/ 6359177 w 6506836"/>
              <a:gd name="connsiteY28" fmla="*/ 1639513 h 5753325"/>
              <a:gd name="connsiteX29" fmla="*/ 6299489 w 6506836"/>
              <a:gd name="connsiteY29" fmla="*/ 1784860 h 5753325"/>
              <a:gd name="connsiteX30" fmla="*/ 6267878 w 6506836"/>
              <a:gd name="connsiteY30" fmla="*/ 1858572 h 5753325"/>
              <a:gd name="connsiteX31" fmla="*/ 6251146 w 6506836"/>
              <a:gd name="connsiteY31" fmla="*/ 1926167 h 5753325"/>
              <a:gd name="connsiteX32" fmla="*/ 6210686 w 6506836"/>
              <a:gd name="connsiteY32" fmla="*/ 2014834 h 5753325"/>
              <a:gd name="connsiteX33" fmla="*/ 6106652 w 6506836"/>
              <a:gd name="connsiteY33" fmla="*/ 2150572 h 5753325"/>
              <a:gd name="connsiteX34" fmla="*/ 6097813 w 6506836"/>
              <a:gd name="connsiteY34" fmla="*/ 2172208 h 5753325"/>
              <a:gd name="connsiteX35" fmla="*/ 6095990 w 6506836"/>
              <a:gd name="connsiteY35" fmla="*/ 2181185 h 5753325"/>
              <a:gd name="connsiteX36" fmla="*/ 6090126 w 6506836"/>
              <a:gd name="connsiteY36" fmla="*/ 2192533 h 5753325"/>
              <a:gd name="connsiteX37" fmla="*/ 6089503 w 6506836"/>
              <a:gd name="connsiteY37" fmla="*/ 2192543 h 5753325"/>
              <a:gd name="connsiteX38" fmla="*/ 6084946 w 6506836"/>
              <a:gd name="connsiteY38" fmla="*/ 2203694 h 5753325"/>
              <a:gd name="connsiteX39" fmla="*/ 5987861 w 6506836"/>
              <a:gd name="connsiteY39" fmla="*/ 2304868 h 5753325"/>
              <a:gd name="connsiteX40" fmla="*/ 5973439 w 6506836"/>
              <a:gd name="connsiteY40" fmla="*/ 2385635 h 5753325"/>
              <a:gd name="connsiteX41" fmla="*/ 5916727 w 6506836"/>
              <a:gd name="connsiteY41" fmla="*/ 2458777 h 5753325"/>
              <a:gd name="connsiteX42" fmla="*/ 5856524 w 6506836"/>
              <a:gd name="connsiteY42" fmla="*/ 2583281 h 5753325"/>
              <a:gd name="connsiteX43" fmla="*/ 5838091 w 6506836"/>
              <a:gd name="connsiteY43" fmla="*/ 2753474 h 5753325"/>
              <a:gd name="connsiteX44" fmla="*/ 5777471 w 6506836"/>
              <a:gd name="connsiteY44" fmla="*/ 2901570 h 5753325"/>
              <a:gd name="connsiteX45" fmla="*/ 5723992 w 6506836"/>
              <a:gd name="connsiteY45" fmla="*/ 2998752 h 5753325"/>
              <a:gd name="connsiteX46" fmla="*/ 5557886 w 6506836"/>
              <a:gd name="connsiteY46" fmla="*/ 3329735 h 5753325"/>
              <a:gd name="connsiteX47" fmla="*/ 5471501 w 6506836"/>
              <a:gd name="connsiteY47" fmla="*/ 3462221 h 5753325"/>
              <a:gd name="connsiteX48" fmla="*/ 5465154 w 6506836"/>
              <a:gd name="connsiteY48" fmla="*/ 3541065 h 5753325"/>
              <a:gd name="connsiteX49" fmla="*/ 5437889 w 6506836"/>
              <a:gd name="connsiteY49" fmla="*/ 3559927 h 5753325"/>
              <a:gd name="connsiteX50" fmla="*/ 5432770 w 6506836"/>
              <a:gd name="connsiteY50" fmla="*/ 3562948 h 5753325"/>
              <a:gd name="connsiteX51" fmla="*/ 5406795 w 6506836"/>
              <a:gd name="connsiteY51" fmla="*/ 3578594 h 5753325"/>
              <a:gd name="connsiteX52" fmla="*/ 5381495 w 6506836"/>
              <a:gd name="connsiteY52" fmla="*/ 3599883 h 5753325"/>
              <a:gd name="connsiteX53" fmla="*/ 5363689 w 6506836"/>
              <a:gd name="connsiteY53" fmla="*/ 3633299 h 5753325"/>
              <a:gd name="connsiteX54" fmla="*/ 5291870 w 6506836"/>
              <a:gd name="connsiteY54" fmla="*/ 3799039 h 5753325"/>
              <a:gd name="connsiteX55" fmla="*/ 5241600 w 6506836"/>
              <a:gd name="connsiteY55" fmla="*/ 3894238 h 5753325"/>
              <a:gd name="connsiteX56" fmla="*/ 5211041 w 6506836"/>
              <a:gd name="connsiteY56" fmla="*/ 3924184 h 5753325"/>
              <a:gd name="connsiteX57" fmla="*/ 5176073 w 6506836"/>
              <a:gd name="connsiteY57" fmla="*/ 3970179 h 5753325"/>
              <a:gd name="connsiteX58" fmla="*/ 5172826 w 6506836"/>
              <a:gd name="connsiteY58" fmla="*/ 3991773 h 5753325"/>
              <a:gd name="connsiteX59" fmla="*/ 5157053 w 6506836"/>
              <a:gd name="connsiteY59" fmla="*/ 3997708 h 5753325"/>
              <a:gd name="connsiteX60" fmla="*/ 5127922 w 6506836"/>
              <a:gd name="connsiteY60" fmla="*/ 4022660 h 5753325"/>
              <a:gd name="connsiteX61" fmla="*/ 5020872 w 6506836"/>
              <a:gd name="connsiteY61" fmla="*/ 4075951 h 5753325"/>
              <a:gd name="connsiteX62" fmla="*/ 4991410 w 6506836"/>
              <a:gd name="connsiteY62" fmla="*/ 4087598 h 5753325"/>
              <a:gd name="connsiteX63" fmla="*/ 4930112 w 6506836"/>
              <a:gd name="connsiteY63" fmla="*/ 4138459 h 5753325"/>
              <a:gd name="connsiteX64" fmla="*/ 4834224 w 6506836"/>
              <a:gd name="connsiteY64" fmla="*/ 4231643 h 5753325"/>
              <a:gd name="connsiteX65" fmla="*/ 4812599 w 6506836"/>
              <a:gd name="connsiteY65" fmla="*/ 4249449 h 5753325"/>
              <a:gd name="connsiteX66" fmla="*/ 4789188 w 6506836"/>
              <a:gd name="connsiteY66" fmla="*/ 4256678 h 5753325"/>
              <a:gd name="connsiteX67" fmla="*/ 4779554 w 6506836"/>
              <a:gd name="connsiteY67" fmla="*/ 4251313 h 5753325"/>
              <a:gd name="connsiteX68" fmla="*/ 4766885 w 6506836"/>
              <a:gd name="connsiteY68" fmla="*/ 4259812 h 5753325"/>
              <a:gd name="connsiteX69" fmla="*/ 4762510 w 6506836"/>
              <a:gd name="connsiteY69" fmla="*/ 4260383 h 5753325"/>
              <a:gd name="connsiteX70" fmla="*/ 4738416 w 6506836"/>
              <a:gd name="connsiteY70" fmla="*/ 4265355 h 5753325"/>
              <a:gd name="connsiteX71" fmla="*/ 4712007 w 6506836"/>
              <a:gd name="connsiteY71" fmla="*/ 4317892 h 5753325"/>
              <a:gd name="connsiteX72" fmla="*/ 4658930 w 6506836"/>
              <a:gd name="connsiteY72" fmla="*/ 4348041 h 5753325"/>
              <a:gd name="connsiteX73" fmla="*/ 4443526 w 6506836"/>
              <a:gd name="connsiteY73" fmla="*/ 4507851 h 5753325"/>
              <a:gd name="connsiteX74" fmla="*/ 4289766 w 6506836"/>
              <a:gd name="connsiteY74" fmla="*/ 4711450 h 5753325"/>
              <a:gd name="connsiteX75" fmla="*/ 4150870 w 6506836"/>
              <a:gd name="connsiteY75" fmla="*/ 4818480 h 5753325"/>
              <a:gd name="connsiteX76" fmla="*/ 4006639 w 6506836"/>
              <a:gd name="connsiteY76" fmla="*/ 4933815 h 5753325"/>
              <a:gd name="connsiteX77" fmla="*/ 3298210 w 6506836"/>
              <a:gd name="connsiteY77" fmla="*/ 5070790 h 5753325"/>
              <a:gd name="connsiteX78" fmla="*/ 2947678 w 6506836"/>
              <a:gd name="connsiteY78" fmla="*/ 5117869 h 5753325"/>
              <a:gd name="connsiteX79" fmla="*/ 2822169 w 6506836"/>
              <a:gd name="connsiteY79" fmla="*/ 5129396 h 5753325"/>
              <a:gd name="connsiteX80" fmla="*/ 2538773 w 6506836"/>
              <a:gd name="connsiteY80" fmla="*/ 5313397 h 5753325"/>
              <a:gd name="connsiteX81" fmla="*/ 2014500 w 6506836"/>
              <a:gd name="connsiteY81" fmla="*/ 5519744 h 5753325"/>
              <a:gd name="connsiteX82" fmla="*/ 1934391 w 6506836"/>
              <a:gd name="connsiteY82" fmla="*/ 5591335 h 5753325"/>
              <a:gd name="connsiteX83" fmla="*/ 1892550 w 6506836"/>
              <a:gd name="connsiteY83" fmla="*/ 5649708 h 5753325"/>
              <a:gd name="connsiteX84" fmla="*/ 1854769 w 6506836"/>
              <a:gd name="connsiteY84" fmla="*/ 5647691 h 5753325"/>
              <a:gd name="connsiteX85" fmla="*/ 1809461 w 6506836"/>
              <a:gd name="connsiteY85" fmla="*/ 5648628 h 5753325"/>
              <a:gd name="connsiteX86" fmla="*/ 1745150 w 6506836"/>
              <a:gd name="connsiteY86" fmla="*/ 5693879 h 5753325"/>
              <a:gd name="connsiteX87" fmla="*/ 1713375 w 6506836"/>
              <a:gd name="connsiteY87" fmla="*/ 5684672 h 5753325"/>
              <a:gd name="connsiteX88" fmla="*/ 1707808 w 6506836"/>
              <a:gd name="connsiteY88" fmla="*/ 5682611 h 5753325"/>
              <a:gd name="connsiteX89" fmla="*/ 1679313 w 6506836"/>
              <a:gd name="connsiteY89" fmla="*/ 5672360 h 5753325"/>
              <a:gd name="connsiteX90" fmla="*/ 1646933 w 6506836"/>
              <a:gd name="connsiteY90" fmla="*/ 5666227 h 5753325"/>
              <a:gd name="connsiteX91" fmla="*/ 1610055 w 6506836"/>
              <a:gd name="connsiteY91" fmla="*/ 5673643 h 5753325"/>
              <a:gd name="connsiteX92" fmla="*/ 1437641 w 6506836"/>
              <a:gd name="connsiteY92" fmla="*/ 5723266 h 5753325"/>
              <a:gd name="connsiteX93" fmla="*/ 1332869 w 6506836"/>
              <a:gd name="connsiteY93" fmla="*/ 5744752 h 5753325"/>
              <a:gd name="connsiteX94" fmla="*/ 1290525 w 6506836"/>
              <a:gd name="connsiteY94" fmla="*/ 5740036 h 5753325"/>
              <a:gd name="connsiteX95" fmla="*/ 1233107 w 6506836"/>
              <a:gd name="connsiteY95" fmla="*/ 5742106 h 5753325"/>
              <a:gd name="connsiteX96" fmla="*/ 1214532 w 6506836"/>
              <a:gd name="connsiteY96" fmla="*/ 5753325 h 5753325"/>
              <a:gd name="connsiteX97" fmla="*/ 1199955 w 6506836"/>
              <a:gd name="connsiteY97" fmla="*/ 5744831 h 5753325"/>
              <a:gd name="connsiteX98" fmla="*/ 1162337 w 6506836"/>
              <a:gd name="connsiteY98" fmla="*/ 5738048 h 5753325"/>
              <a:gd name="connsiteX99" fmla="*/ 1053457 w 6506836"/>
              <a:gd name="connsiteY99" fmla="*/ 5688676 h 5753325"/>
              <a:gd name="connsiteX100" fmla="*/ 1025798 w 6506836"/>
              <a:gd name="connsiteY100" fmla="*/ 5673166 h 5753325"/>
              <a:gd name="connsiteX101" fmla="*/ 947900 w 6506836"/>
              <a:gd name="connsiteY101" fmla="*/ 5657848 h 5753325"/>
              <a:gd name="connsiteX102" fmla="*/ 815627 w 6506836"/>
              <a:gd name="connsiteY102" fmla="*/ 5642557 h 5753325"/>
              <a:gd name="connsiteX103" fmla="*/ 788251 w 6506836"/>
              <a:gd name="connsiteY103" fmla="*/ 5637065 h 5753325"/>
              <a:gd name="connsiteX104" fmla="*/ 767822 w 6506836"/>
              <a:gd name="connsiteY104" fmla="*/ 5623450 h 5753325"/>
              <a:gd name="connsiteX105" fmla="*/ 765791 w 6506836"/>
              <a:gd name="connsiteY105" fmla="*/ 5612539 h 5753325"/>
              <a:gd name="connsiteX106" fmla="*/ 751230 w 6506836"/>
              <a:gd name="connsiteY106" fmla="*/ 5608092 h 5753325"/>
              <a:gd name="connsiteX107" fmla="*/ 748008 w 6506836"/>
              <a:gd name="connsiteY107" fmla="*/ 5605052 h 5753325"/>
              <a:gd name="connsiteX108" fmla="*/ 728871 w 6506836"/>
              <a:gd name="connsiteY108" fmla="*/ 5589469 h 5753325"/>
              <a:gd name="connsiteX109" fmla="*/ 671898 w 6506836"/>
              <a:gd name="connsiteY109" fmla="*/ 5602363 h 5753325"/>
              <a:gd name="connsiteX110" fmla="*/ 615065 w 6506836"/>
              <a:gd name="connsiteY110" fmla="*/ 5580257 h 5753325"/>
              <a:gd name="connsiteX111" fmla="*/ 355785 w 6506836"/>
              <a:gd name="connsiteY111" fmla="*/ 5514383 h 5753325"/>
              <a:gd name="connsiteX112" fmla="*/ 102269 w 6506836"/>
              <a:gd name="connsiteY112" fmla="*/ 5524347 h 5753325"/>
              <a:gd name="connsiteX113" fmla="*/ 13160 w 6506836"/>
              <a:gd name="connsiteY113" fmla="*/ 5514159 h 5753325"/>
              <a:gd name="connsiteX114" fmla="*/ 0 w 6506836"/>
              <a:gd name="connsiteY114" fmla="*/ 5511735 h 5753325"/>
              <a:gd name="connsiteX115" fmla="*/ 0 w 6506836"/>
              <a:gd name="connsiteY115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465936 w 6492864"/>
              <a:gd name="connsiteY5" fmla="*/ 274847 h 5753325"/>
              <a:gd name="connsiteX6" fmla="*/ 6488360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396598 w 6492864"/>
              <a:gd name="connsiteY5" fmla="*/ 274847 h 5753325"/>
              <a:gd name="connsiteX6" fmla="*/ 6488360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396598 w 6492864"/>
              <a:gd name="connsiteY5" fmla="*/ 274847 h 5753325"/>
              <a:gd name="connsiteX6" fmla="*/ 6375685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62955"/>
              <a:gd name="connsiteY0" fmla="*/ 0 h 5753325"/>
              <a:gd name="connsiteX1" fmla="*/ 6438980 w 6462955"/>
              <a:gd name="connsiteY1" fmla="*/ 0 h 5753325"/>
              <a:gd name="connsiteX2" fmla="*/ 6439047 w 6462955"/>
              <a:gd name="connsiteY2" fmla="*/ 147 h 5753325"/>
              <a:gd name="connsiteX3" fmla="*/ 6443456 w 6462955"/>
              <a:gd name="connsiteY3" fmla="*/ 130105 h 5753325"/>
              <a:gd name="connsiteX4" fmla="*/ 6447632 w 6462955"/>
              <a:gd name="connsiteY4" fmla="*/ 170016 h 5753325"/>
              <a:gd name="connsiteX5" fmla="*/ 6396598 w 6462955"/>
              <a:gd name="connsiteY5" fmla="*/ 274847 h 5753325"/>
              <a:gd name="connsiteX6" fmla="*/ 6375685 w 6462955"/>
              <a:gd name="connsiteY6" fmla="*/ 535865 h 5753325"/>
              <a:gd name="connsiteX7" fmla="*/ 6354187 w 6462955"/>
              <a:gd name="connsiteY7" fmla="*/ 615799 h 5753325"/>
              <a:gd name="connsiteX8" fmla="*/ 6459988 w 6462955"/>
              <a:gd name="connsiteY8" fmla="*/ 707628 h 5753325"/>
              <a:gd name="connsiteX9" fmla="*/ 6453989 w 6462955"/>
              <a:gd name="connsiteY9" fmla="*/ 711876 h 5753325"/>
              <a:gd name="connsiteX10" fmla="*/ 6453209 w 6462955"/>
              <a:gd name="connsiteY10" fmla="*/ 719127 h 5753325"/>
              <a:gd name="connsiteX11" fmla="*/ 6457662 w 6462955"/>
              <a:gd name="connsiteY11" fmla="*/ 723331 h 5753325"/>
              <a:gd name="connsiteX12" fmla="*/ 6447445 w 6462955"/>
              <a:gd name="connsiteY12" fmla="*/ 780003 h 5753325"/>
              <a:gd name="connsiteX13" fmla="*/ 6426552 w 6462955"/>
              <a:gd name="connsiteY13" fmla="*/ 845805 h 5753325"/>
              <a:gd name="connsiteX14" fmla="*/ 6434072 w 6462955"/>
              <a:gd name="connsiteY14" fmla="*/ 910733 h 5753325"/>
              <a:gd name="connsiteX15" fmla="*/ 6432570 w 6462955"/>
              <a:gd name="connsiteY15" fmla="*/ 983394 h 5753325"/>
              <a:gd name="connsiteX16" fmla="*/ 6431878 w 6462955"/>
              <a:gd name="connsiteY16" fmla="*/ 1026728 h 5753325"/>
              <a:gd name="connsiteX17" fmla="*/ 6414269 w 6462955"/>
              <a:gd name="connsiteY17" fmla="*/ 1151111 h 5753325"/>
              <a:gd name="connsiteX18" fmla="*/ 6371722 w 6462955"/>
              <a:gd name="connsiteY18" fmla="*/ 1318080 h 5753325"/>
              <a:gd name="connsiteX19" fmla="*/ 6356023 w 6462955"/>
              <a:gd name="connsiteY19" fmla="*/ 1356227 h 5753325"/>
              <a:gd name="connsiteX20" fmla="*/ 6356157 w 6462955"/>
              <a:gd name="connsiteY20" fmla="*/ 1361967 h 5753325"/>
              <a:gd name="connsiteX21" fmla="*/ 6350613 w 6462955"/>
              <a:gd name="connsiteY21" fmla="*/ 1393569 h 5753325"/>
              <a:gd name="connsiteX22" fmla="*/ 6357062 w 6462955"/>
              <a:gd name="connsiteY22" fmla="*/ 1444071 h 5753325"/>
              <a:gd name="connsiteX23" fmla="*/ 6364832 w 6462955"/>
              <a:gd name="connsiteY23" fmla="*/ 1478763 h 5753325"/>
              <a:gd name="connsiteX24" fmla="*/ 6369745 w 6462955"/>
              <a:gd name="connsiteY24" fmla="*/ 1495680 h 5753325"/>
              <a:gd name="connsiteX25" fmla="*/ 6370898 w 6462955"/>
              <a:gd name="connsiteY25" fmla="*/ 1513331 h 5753325"/>
              <a:gd name="connsiteX26" fmla="*/ 6368801 w 6462955"/>
              <a:gd name="connsiteY26" fmla="*/ 1527414 h 5753325"/>
              <a:gd name="connsiteX27" fmla="*/ 6359177 w 6462955"/>
              <a:gd name="connsiteY27" fmla="*/ 1639513 h 5753325"/>
              <a:gd name="connsiteX28" fmla="*/ 6299489 w 6462955"/>
              <a:gd name="connsiteY28" fmla="*/ 1784860 h 5753325"/>
              <a:gd name="connsiteX29" fmla="*/ 6267878 w 6462955"/>
              <a:gd name="connsiteY29" fmla="*/ 1858572 h 5753325"/>
              <a:gd name="connsiteX30" fmla="*/ 6251146 w 6462955"/>
              <a:gd name="connsiteY30" fmla="*/ 1926167 h 5753325"/>
              <a:gd name="connsiteX31" fmla="*/ 6210686 w 6462955"/>
              <a:gd name="connsiteY31" fmla="*/ 2014834 h 5753325"/>
              <a:gd name="connsiteX32" fmla="*/ 6106652 w 6462955"/>
              <a:gd name="connsiteY32" fmla="*/ 2150572 h 5753325"/>
              <a:gd name="connsiteX33" fmla="*/ 6097813 w 6462955"/>
              <a:gd name="connsiteY33" fmla="*/ 2172208 h 5753325"/>
              <a:gd name="connsiteX34" fmla="*/ 6095990 w 6462955"/>
              <a:gd name="connsiteY34" fmla="*/ 2181185 h 5753325"/>
              <a:gd name="connsiteX35" fmla="*/ 6090126 w 6462955"/>
              <a:gd name="connsiteY35" fmla="*/ 2192533 h 5753325"/>
              <a:gd name="connsiteX36" fmla="*/ 6089503 w 6462955"/>
              <a:gd name="connsiteY36" fmla="*/ 2192543 h 5753325"/>
              <a:gd name="connsiteX37" fmla="*/ 6084946 w 6462955"/>
              <a:gd name="connsiteY37" fmla="*/ 2203694 h 5753325"/>
              <a:gd name="connsiteX38" fmla="*/ 5987861 w 6462955"/>
              <a:gd name="connsiteY38" fmla="*/ 2304868 h 5753325"/>
              <a:gd name="connsiteX39" fmla="*/ 5973439 w 6462955"/>
              <a:gd name="connsiteY39" fmla="*/ 2385635 h 5753325"/>
              <a:gd name="connsiteX40" fmla="*/ 5916727 w 6462955"/>
              <a:gd name="connsiteY40" fmla="*/ 2458777 h 5753325"/>
              <a:gd name="connsiteX41" fmla="*/ 5856524 w 6462955"/>
              <a:gd name="connsiteY41" fmla="*/ 2583281 h 5753325"/>
              <a:gd name="connsiteX42" fmla="*/ 5838091 w 6462955"/>
              <a:gd name="connsiteY42" fmla="*/ 2753474 h 5753325"/>
              <a:gd name="connsiteX43" fmla="*/ 5777471 w 6462955"/>
              <a:gd name="connsiteY43" fmla="*/ 2901570 h 5753325"/>
              <a:gd name="connsiteX44" fmla="*/ 5723992 w 6462955"/>
              <a:gd name="connsiteY44" fmla="*/ 2998752 h 5753325"/>
              <a:gd name="connsiteX45" fmla="*/ 5557886 w 6462955"/>
              <a:gd name="connsiteY45" fmla="*/ 3329735 h 5753325"/>
              <a:gd name="connsiteX46" fmla="*/ 5471501 w 6462955"/>
              <a:gd name="connsiteY46" fmla="*/ 3462221 h 5753325"/>
              <a:gd name="connsiteX47" fmla="*/ 5465154 w 6462955"/>
              <a:gd name="connsiteY47" fmla="*/ 3541065 h 5753325"/>
              <a:gd name="connsiteX48" fmla="*/ 5437889 w 6462955"/>
              <a:gd name="connsiteY48" fmla="*/ 3559927 h 5753325"/>
              <a:gd name="connsiteX49" fmla="*/ 5432770 w 6462955"/>
              <a:gd name="connsiteY49" fmla="*/ 3562948 h 5753325"/>
              <a:gd name="connsiteX50" fmla="*/ 5406795 w 6462955"/>
              <a:gd name="connsiteY50" fmla="*/ 3578594 h 5753325"/>
              <a:gd name="connsiteX51" fmla="*/ 5381495 w 6462955"/>
              <a:gd name="connsiteY51" fmla="*/ 3599883 h 5753325"/>
              <a:gd name="connsiteX52" fmla="*/ 5363689 w 6462955"/>
              <a:gd name="connsiteY52" fmla="*/ 3633299 h 5753325"/>
              <a:gd name="connsiteX53" fmla="*/ 5291870 w 6462955"/>
              <a:gd name="connsiteY53" fmla="*/ 3799039 h 5753325"/>
              <a:gd name="connsiteX54" fmla="*/ 5241600 w 6462955"/>
              <a:gd name="connsiteY54" fmla="*/ 3894238 h 5753325"/>
              <a:gd name="connsiteX55" fmla="*/ 5211041 w 6462955"/>
              <a:gd name="connsiteY55" fmla="*/ 3924184 h 5753325"/>
              <a:gd name="connsiteX56" fmla="*/ 5176073 w 6462955"/>
              <a:gd name="connsiteY56" fmla="*/ 3970179 h 5753325"/>
              <a:gd name="connsiteX57" fmla="*/ 5172826 w 6462955"/>
              <a:gd name="connsiteY57" fmla="*/ 3991773 h 5753325"/>
              <a:gd name="connsiteX58" fmla="*/ 5157053 w 6462955"/>
              <a:gd name="connsiteY58" fmla="*/ 3997708 h 5753325"/>
              <a:gd name="connsiteX59" fmla="*/ 5127922 w 6462955"/>
              <a:gd name="connsiteY59" fmla="*/ 4022660 h 5753325"/>
              <a:gd name="connsiteX60" fmla="*/ 5020872 w 6462955"/>
              <a:gd name="connsiteY60" fmla="*/ 4075951 h 5753325"/>
              <a:gd name="connsiteX61" fmla="*/ 4991410 w 6462955"/>
              <a:gd name="connsiteY61" fmla="*/ 4087598 h 5753325"/>
              <a:gd name="connsiteX62" fmla="*/ 4930112 w 6462955"/>
              <a:gd name="connsiteY62" fmla="*/ 4138459 h 5753325"/>
              <a:gd name="connsiteX63" fmla="*/ 4834224 w 6462955"/>
              <a:gd name="connsiteY63" fmla="*/ 4231643 h 5753325"/>
              <a:gd name="connsiteX64" fmla="*/ 4812599 w 6462955"/>
              <a:gd name="connsiteY64" fmla="*/ 4249449 h 5753325"/>
              <a:gd name="connsiteX65" fmla="*/ 4789188 w 6462955"/>
              <a:gd name="connsiteY65" fmla="*/ 4256678 h 5753325"/>
              <a:gd name="connsiteX66" fmla="*/ 4779554 w 6462955"/>
              <a:gd name="connsiteY66" fmla="*/ 4251313 h 5753325"/>
              <a:gd name="connsiteX67" fmla="*/ 4766885 w 6462955"/>
              <a:gd name="connsiteY67" fmla="*/ 4259812 h 5753325"/>
              <a:gd name="connsiteX68" fmla="*/ 4762510 w 6462955"/>
              <a:gd name="connsiteY68" fmla="*/ 4260383 h 5753325"/>
              <a:gd name="connsiteX69" fmla="*/ 4738416 w 6462955"/>
              <a:gd name="connsiteY69" fmla="*/ 4265355 h 5753325"/>
              <a:gd name="connsiteX70" fmla="*/ 4712007 w 6462955"/>
              <a:gd name="connsiteY70" fmla="*/ 4317892 h 5753325"/>
              <a:gd name="connsiteX71" fmla="*/ 4658930 w 6462955"/>
              <a:gd name="connsiteY71" fmla="*/ 4348041 h 5753325"/>
              <a:gd name="connsiteX72" fmla="*/ 4443526 w 6462955"/>
              <a:gd name="connsiteY72" fmla="*/ 4507851 h 5753325"/>
              <a:gd name="connsiteX73" fmla="*/ 4289766 w 6462955"/>
              <a:gd name="connsiteY73" fmla="*/ 4711450 h 5753325"/>
              <a:gd name="connsiteX74" fmla="*/ 4150870 w 6462955"/>
              <a:gd name="connsiteY74" fmla="*/ 4818480 h 5753325"/>
              <a:gd name="connsiteX75" fmla="*/ 4006639 w 6462955"/>
              <a:gd name="connsiteY75" fmla="*/ 4933815 h 5753325"/>
              <a:gd name="connsiteX76" fmla="*/ 3298210 w 6462955"/>
              <a:gd name="connsiteY76" fmla="*/ 5070790 h 5753325"/>
              <a:gd name="connsiteX77" fmla="*/ 2947678 w 6462955"/>
              <a:gd name="connsiteY77" fmla="*/ 5117869 h 5753325"/>
              <a:gd name="connsiteX78" fmla="*/ 2822169 w 6462955"/>
              <a:gd name="connsiteY78" fmla="*/ 5129396 h 5753325"/>
              <a:gd name="connsiteX79" fmla="*/ 2538773 w 6462955"/>
              <a:gd name="connsiteY79" fmla="*/ 5313397 h 5753325"/>
              <a:gd name="connsiteX80" fmla="*/ 2014500 w 6462955"/>
              <a:gd name="connsiteY80" fmla="*/ 5519744 h 5753325"/>
              <a:gd name="connsiteX81" fmla="*/ 1934391 w 6462955"/>
              <a:gd name="connsiteY81" fmla="*/ 5591335 h 5753325"/>
              <a:gd name="connsiteX82" fmla="*/ 1892550 w 6462955"/>
              <a:gd name="connsiteY82" fmla="*/ 5649708 h 5753325"/>
              <a:gd name="connsiteX83" fmla="*/ 1854769 w 6462955"/>
              <a:gd name="connsiteY83" fmla="*/ 5647691 h 5753325"/>
              <a:gd name="connsiteX84" fmla="*/ 1809461 w 6462955"/>
              <a:gd name="connsiteY84" fmla="*/ 5648628 h 5753325"/>
              <a:gd name="connsiteX85" fmla="*/ 1745150 w 6462955"/>
              <a:gd name="connsiteY85" fmla="*/ 5693879 h 5753325"/>
              <a:gd name="connsiteX86" fmla="*/ 1713375 w 6462955"/>
              <a:gd name="connsiteY86" fmla="*/ 5684672 h 5753325"/>
              <a:gd name="connsiteX87" fmla="*/ 1707808 w 6462955"/>
              <a:gd name="connsiteY87" fmla="*/ 5682611 h 5753325"/>
              <a:gd name="connsiteX88" fmla="*/ 1679313 w 6462955"/>
              <a:gd name="connsiteY88" fmla="*/ 5672360 h 5753325"/>
              <a:gd name="connsiteX89" fmla="*/ 1646933 w 6462955"/>
              <a:gd name="connsiteY89" fmla="*/ 5666227 h 5753325"/>
              <a:gd name="connsiteX90" fmla="*/ 1610055 w 6462955"/>
              <a:gd name="connsiteY90" fmla="*/ 5673643 h 5753325"/>
              <a:gd name="connsiteX91" fmla="*/ 1437641 w 6462955"/>
              <a:gd name="connsiteY91" fmla="*/ 5723266 h 5753325"/>
              <a:gd name="connsiteX92" fmla="*/ 1332869 w 6462955"/>
              <a:gd name="connsiteY92" fmla="*/ 5744752 h 5753325"/>
              <a:gd name="connsiteX93" fmla="*/ 1290525 w 6462955"/>
              <a:gd name="connsiteY93" fmla="*/ 5740036 h 5753325"/>
              <a:gd name="connsiteX94" fmla="*/ 1233107 w 6462955"/>
              <a:gd name="connsiteY94" fmla="*/ 5742106 h 5753325"/>
              <a:gd name="connsiteX95" fmla="*/ 1214532 w 6462955"/>
              <a:gd name="connsiteY95" fmla="*/ 5753325 h 5753325"/>
              <a:gd name="connsiteX96" fmla="*/ 1199955 w 6462955"/>
              <a:gd name="connsiteY96" fmla="*/ 5744831 h 5753325"/>
              <a:gd name="connsiteX97" fmla="*/ 1162337 w 6462955"/>
              <a:gd name="connsiteY97" fmla="*/ 5738048 h 5753325"/>
              <a:gd name="connsiteX98" fmla="*/ 1053457 w 6462955"/>
              <a:gd name="connsiteY98" fmla="*/ 5688676 h 5753325"/>
              <a:gd name="connsiteX99" fmla="*/ 1025798 w 6462955"/>
              <a:gd name="connsiteY99" fmla="*/ 5673166 h 5753325"/>
              <a:gd name="connsiteX100" fmla="*/ 947900 w 6462955"/>
              <a:gd name="connsiteY100" fmla="*/ 5657848 h 5753325"/>
              <a:gd name="connsiteX101" fmla="*/ 815627 w 6462955"/>
              <a:gd name="connsiteY101" fmla="*/ 5642557 h 5753325"/>
              <a:gd name="connsiteX102" fmla="*/ 788251 w 6462955"/>
              <a:gd name="connsiteY102" fmla="*/ 5637065 h 5753325"/>
              <a:gd name="connsiteX103" fmla="*/ 767822 w 6462955"/>
              <a:gd name="connsiteY103" fmla="*/ 5623450 h 5753325"/>
              <a:gd name="connsiteX104" fmla="*/ 765791 w 6462955"/>
              <a:gd name="connsiteY104" fmla="*/ 5612539 h 5753325"/>
              <a:gd name="connsiteX105" fmla="*/ 751230 w 6462955"/>
              <a:gd name="connsiteY105" fmla="*/ 5608092 h 5753325"/>
              <a:gd name="connsiteX106" fmla="*/ 748008 w 6462955"/>
              <a:gd name="connsiteY106" fmla="*/ 5605052 h 5753325"/>
              <a:gd name="connsiteX107" fmla="*/ 728871 w 6462955"/>
              <a:gd name="connsiteY107" fmla="*/ 5589469 h 5753325"/>
              <a:gd name="connsiteX108" fmla="*/ 671898 w 6462955"/>
              <a:gd name="connsiteY108" fmla="*/ 5602363 h 5753325"/>
              <a:gd name="connsiteX109" fmla="*/ 615065 w 6462955"/>
              <a:gd name="connsiteY109" fmla="*/ 5580257 h 5753325"/>
              <a:gd name="connsiteX110" fmla="*/ 355785 w 6462955"/>
              <a:gd name="connsiteY110" fmla="*/ 5514383 h 5753325"/>
              <a:gd name="connsiteX111" fmla="*/ 102269 w 6462955"/>
              <a:gd name="connsiteY111" fmla="*/ 5524347 h 5753325"/>
              <a:gd name="connsiteX112" fmla="*/ 13160 w 6462955"/>
              <a:gd name="connsiteY112" fmla="*/ 5514159 h 5753325"/>
              <a:gd name="connsiteX113" fmla="*/ 0 w 6462955"/>
              <a:gd name="connsiteY113" fmla="*/ 5511735 h 5753325"/>
              <a:gd name="connsiteX114" fmla="*/ 0 w 6462955"/>
              <a:gd name="connsiteY114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453989 w 6459988"/>
              <a:gd name="connsiteY9" fmla="*/ 711876 h 5753325"/>
              <a:gd name="connsiteX10" fmla="*/ 6453209 w 6459988"/>
              <a:gd name="connsiteY10" fmla="*/ 719127 h 5753325"/>
              <a:gd name="connsiteX11" fmla="*/ 6344988 w 6459988"/>
              <a:gd name="connsiteY11" fmla="*/ 697330 h 5753325"/>
              <a:gd name="connsiteX12" fmla="*/ 6447445 w 6459988"/>
              <a:gd name="connsiteY12" fmla="*/ 780003 h 5753325"/>
              <a:gd name="connsiteX13" fmla="*/ 6426552 w 6459988"/>
              <a:gd name="connsiteY13" fmla="*/ 845805 h 5753325"/>
              <a:gd name="connsiteX14" fmla="*/ 6434072 w 6459988"/>
              <a:gd name="connsiteY14" fmla="*/ 910733 h 5753325"/>
              <a:gd name="connsiteX15" fmla="*/ 6432570 w 6459988"/>
              <a:gd name="connsiteY15" fmla="*/ 983394 h 5753325"/>
              <a:gd name="connsiteX16" fmla="*/ 6431878 w 6459988"/>
              <a:gd name="connsiteY16" fmla="*/ 1026728 h 5753325"/>
              <a:gd name="connsiteX17" fmla="*/ 6414269 w 6459988"/>
              <a:gd name="connsiteY17" fmla="*/ 1151111 h 5753325"/>
              <a:gd name="connsiteX18" fmla="*/ 6371722 w 6459988"/>
              <a:gd name="connsiteY18" fmla="*/ 1318080 h 5753325"/>
              <a:gd name="connsiteX19" fmla="*/ 6356023 w 6459988"/>
              <a:gd name="connsiteY19" fmla="*/ 1356227 h 5753325"/>
              <a:gd name="connsiteX20" fmla="*/ 6356157 w 6459988"/>
              <a:gd name="connsiteY20" fmla="*/ 1361967 h 5753325"/>
              <a:gd name="connsiteX21" fmla="*/ 6350613 w 6459988"/>
              <a:gd name="connsiteY21" fmla="*/ 1393569 h 5753325"/>
              <a:gd name="connsiteX22" fmla="*/ 6357062 w 6459988"/>
              <a:gd name="connsiteY22" fmla="*/ 1444071 h 5753325"/>
              <a:gd name="connsiteX23" fmla="*/ 6364832 w 6459988"/>
              <a:gd name="connsiteY23" fmla="*/ 1478763 h 5753325"/>
              <a:gd name="connsiteX24" fmla="*/ 6369745 w 6459988"/>
              <a:gd name="connsiteY24" fmla="*/ 1495680 h 5753325"/>
              <a:gd name="connsiteX25" fmla="*/ 6370898 w 6459988"/>
              <a:gd name="connsiteY25" fmla="*/ 1513331 h 5753325"/>
              <a:gd name="connsiteX26" fmla="*/ 6368801 w 6459988"/>
              <a:gd name="connsiteY26" fmla="*/ 1527414 h 5753325"/>
              <a:gd name="connsiteX27" fmla="*/ 6359177 w 6459988"/>
              <a:gd name="connsiteY27" fmla="*/ 1639513 h 5753325"/>
              <a:gd name="connsiteX28" fmla="*/ 6299489 w 6459988"/>
              <a:gd name="connsiteY28" fmla="*/ 1784860 h 5753325"/>
              <a:gd name="connsiteX29" fmla="*/ 6267878 w 6459988"/>
              <a:gd name="connsiteY29" fmla="*/ 1858572 h 5753325"/>
              <a:gd name="connsiteX30" fmla="*/ 6251146 w 6459988"/>
              <a:gd name="connsiteY30" fmla="*/ 1926167 h 5753325"/>
              <a:gd name="connsiteX31" fmla="*/ 6210686 w 6459988"/>
              <a:gd name="connsiteY31" fmla="*/ 2014834 h 5753325"/>
              <a:gd name="connsiteX32" fmla="*/ 6106652 w 6459988"/>
              <a:gd name="connsiteY32" fmla="*/ 2150572 h 5753325"/>
              <a:gd name="connsiteX33" fmla="*/ 6097813 w 6459988"/>
              <a:gd name="connsiteY33" fmla="*/ 2172208 h 5753325"/>
              <a:gd name="connsiteX34" fmla="*/ 6095990 w 6459988"/>
              <a:gd name="connsiteY34" fmla="*/ 2181185 h 5753325"/>
              <a:gd name="connsiteX35" fmla="*/ 6090126 w 6459988"/>
              <a:gd name="connsiteY35" fmla="*/ 2192533 h 5753325"/>
              <a:gd name="connsiteX36" fmla="*/ 6089503 w 6459988"/>
              <a:gd name="connsiteY36" fmla="*/ 2192543 h 5753325"/>
              <a:gd name="connsiteX37" fmla="*/ 6084946 w 6459988"/>
              <a:gd name="connsiteY37" fmla="*/ 2203694 h 5753325"/>
              <a:gd name="connsiteX38" fmla="*/ 5987861 w 6459988"/>
              <a:gd name="connsiteY38" fmla="*/ 2304868 h 5753325"/>
              <a:gd name="connsiteX39" fmla="*/ 5973439 w 6459988"/>
              <a:gd name="connsiteY39" fmla="*/ 2385635 h 5753325"/>
              <a:gd name="connsiteX40" fmla="*/ 5916727 w 6459988"/>
              <a:gd name="connsiteY40" fmla="*/ 2458777 h 5753325"/>
              <a:gd name="connsiteX41" fmla="*/ 5856524 w 6459988"/>
              <a:gd name="connsiteY41" fmla="*/ 2583281 h 5753325"/>
              <a:gd name="connsiteX42" fmla="*/ 5838091 w 6459988"/>
              <a:gd name="connsiteY42" fmla="*/ 2753474 h 5753325"/>
              <a:gd name="connsiteX43" fmla="*/ 5777471 w 6459988"/>
              <a:gd name="connsiteY43" fmla="*/ 2901570 h 5753325"/>
              <a:gd name="connsiteX44" fmla="*/ 5723992 w 6459988"/>
              <a:gd name="connsiteY44" fmla="*/ 2998752 h 5753325"/>
              <a:gd name="connsiteX45" fmla="*/ 5557886 w 6459988"/>
              <a:gd name="connsiteY45" fmla="*/ 3329735 h 5753325"/>
              <a:gd name="connsiteX46" fmla="*/ 5471501 w 6459988"/>
              <a:gd name="connsiteY46" fmla="*/ 3462221 h 5753325"/>
              <a:gd name="connsiteX47" fmla="*/ 5465154 w 6459988"/>
              <a:gd name="connsiteY47" fmla="*/ 3541065 h 5753325"/>
              <a:gd name="connsiteX48" fmla="*/ 5437889 w 6459988"/>
              <a:gd name="connsiteY48" fmla="*/ 3559927 h 5753325"/>
              <a:gd name="connsiteX49" fmla="*/ 5432770 w 6459988"/>
              <a:gd name="connsiteY49" fmla="*/ 3562948 h 5753325"/>
              <a:gd name="connsiteX50" fmla="*/ 5406795 w 6459988"/>
              <a:gd name="connsiteY50" fmla="*/ 3578594 h 5753325"/>
              <a:gd name="connsiteX51" fmla="*/ 5381495 w 6459988"/>
              <a:gd name="connsiteY51" fmla="*/ 3599883 h 5753325"/>
              <a:gd name="connsiteX52" fmla="*/ 5363689 w 6459988"/>
              <a:gd name="connsiteY52" fmla="*/ 3633299 h 5753325"/>
              <a:gd name="connsiteX53" fmla="*/ 5291870 w 6459988"/>
              <a:gd name="connsiteY53" fmla="*/ 3799039 h 5753325"/>
              <a:gd name="connsiteX54" fmla="*/ 5241600 w 6459988"/>
              <a:gd name="connsiteY54" fmla="*/ 3894238 h 5753325"/>
              <a:gd name="connsiteX55" fmla="*/ 5211041 w 6459988"/>
              <a:gd name="connsiteY55" fmla="*/ 3924184 h 5753325"/>
              <a:gd name="connsiteX56" fmla="*/ 5176073 w 6459988"/>
              <a:gd name="connsiteY56" fmla="*/ 3970179 h 5753325"/>
              <a:gd name="connsiteX57" fmla="*/ 5172826 w 6459988"/>
              <a:gd name="connsiteY57" fmla="*/ 3991773 h 5753325"/>
              <a:gd name="connsiteX58" fmla="*/ 5157053 w 6459988"/>
              <a:gd name="connsiteY58" fmla="*/ 3997708 h 5753325"/>
              <a:gd name="connsiteX59" fmla="*/ 5127922 w 6459988"/>
              <a:gd name="connsiteY59" fmla="*/ 4022660 h 5753325"/>
              <a:gd name="connsiteX60" fmla="*/ 5020872 w 6459988"/>
              <a:gd name="connsiteY60" fmla="*/ 4075951 h 5753325"/>
              <a:gd name="connsiteX61" fmla="*/ 4991410 w 6459988"/>
              <a:gd name="connsiteY61" fmla="*/ 4087598 h 5753325"/>
              <a:gd name="connsiteX62" fmla="*/ 4930112 w 6459988"/>
              <a:gd name="connsiteY62" fmla="*/ 4138459 h 5753325"/>
              <a:gd name="connsiteX63" fmla="*/ 4834224 w 6459988"/>
              <a:gd name="connsiteY63" fmla="*/ 4231643 h 5753325"/>
              <a:gd name="connsiteX64" fmla="*/ 4812599 w 6459988"/>
              <a:gd name="connsiteY64" fmla="*/ 4249449 h 5753325"/>
              <a:gd name="connsiteX65" fmla="*/ 4789188 w 6459988"/>
              <a:gd name="connsiteY65" fmla="*/ 4256678 h 5753325"/>
              <a:gd name="connsiteX66" fmla="*/ 4779554 w 6459988"/>
              <a:gd name="connsiteY66" fmla="*/ 4251313 h 5753325"/>
              <a:gd name="connsiteX67" fmla="*/ 4766885 w 6459988"/>
              <a:gd name="connsiteY67" fmla="*/ 4259812 h 5753325"/>
              <a:gd name="connsiteX68" fmla="*/ 4762510 w 6459988"/>
              <a:gd name="connsiteY68" fmla="*/ 4260383 h 5753325"/>
              <a:gd name="connsiteX69" fmla="*/ 4738416 w 6459988"/>
              <a:gd name="connsiteY69" fmla="*/ 4265355 h 5753325"/>
              <a:gd name="connsiteX70" fmla="*/ 4712007 w 6459988"/>
              <a:gd name="connsiteY70" fmla="*/ 4317892 h 5753325"/>
              <a:gd name="connsiteX71" fmla="*/ 4658930 w 6459988"/>
              <a:gd name="connsiteY71" fmla="*/ 4348041 h 5753325"/>
              <a:gd name="connsiteX72" fmla="*/ 4443526 w 6459988"/>
              <a:gd name="connsiteY72" fmla="*/ 4507851 h 5753325"/>
              <a:gd name="connsiteX73" fmla="*/ 4289766 w 6459988"/>
              <a:gd name="connsiteY73" fmla="*/ 4711450 h 5753325"/>
              <a:gd name="connsiteX74" fmla="*/ 4150870 w 6459988"/>
              <a:gd name="connsiteY74" fmla="*/ 4818480 h 5753325"/>
              <a:gd name="connsiteX75" fmla="*/ 4006639 w 6459988"/>
              <a:gd name="connsiteY75" fmla="*/ 4933815 h 5753325"/>
              <a:gd name="connsiteX76" fmla="*/ 3298210 w 6459988"/>
              <a:gd name="connsiteY76" fmla="*/ 5070790 h 5753325"/>
              <a:gd name="connsiteX77" fmla="*/ 2947678 w 6459988"/>
              <a:gd name="connsiteY77" fmla="*/ 5117869 h 5753325"/>
              <a:gd name="connsiteX78" fmla="*/ 2822169 w 6459988"/>
              <a:gd name="connsiteY78" fmla="*/ 5129396 h 5753325"/>
              <a:gd name="connsiteX79" fmla="*/ 2538773 w 6459988"/>
              <a:gd name="connsiteY79" fmla="*/ 5313397 h 5753325"/>
              <a:gd name="connsiteX80" fmla="*/ 2014500 w 6459988"/>
              <a:gd name="connsiteY80" fmla="*/ 5519744 h 5753325"/>
              <a:gd name="connsiteX81" fmla="*/ 1934391 w 6459988"/>
              <a:gd name="connsiteY81" fmla="*/ 5591335 h 5753325"/>
              <a:gd name="connsiteX82" fmla="*/ 1892550 w 6459988"/>
              <a:gd name="connsiteY82" fmla="*/ 5649708 h 5753325"/>
              <a:gd name="connsiteX83" fmla="*/ 1854769 w 6459988"/>
              <a:gd name="connsiteY83" fmla="*/ 5647691 h 5753325"/>
              <a:gd name="connsiteX84" fmla="*/ 1809461 w 6459988"/>
              <a:gd name="connsiteY84" fmla="*/ 5648628 h 5753325"/>
              <a:gd name="connsiteX85" fmla="*/ 1745150 w 6459988"/>
              <a:gd name="connsiteY85" fmla="*/ 5693879 h 5753325"/>
              <a:gd name="connsiteX86" fmla="*/ 1713375 w 6459988"/>
              <a:gd name="connsiteY86" fmla="*/ 5684672 h 5753325"/>
              <a:gd name="connsiteX87" fmla="*/ 1707808 w 6459988"/>
              <a:gd name="connsiteY87" fmla="*/ 5682611 h 5753325"/>
              <a:gd name="connsiteX88" fmla="*/ 1679313 w 6459988"/>
              <a:gd name="connsiteY88" fmla="*/ 5672360 h 5753325"/>
              <a:gd name="connsiteX89" fmla="*/ 1646933 w 6459988"/>
              <a:gd name="connsiteY89" fmla="*/ 5666227 h 5753325"/>
              <a:gd name="connsiteX90" fmla="*/ 1610055 w 6459988"/>
              <a:gd name="connsiteY90" fmla="*/ 5673643 h 5753325"/>
              <a:gd name="connsiteX91" fmla="*/ 1437641 w 6459988"/>
              <a:gd name="connsiteY91" fmla="*/ 5723266 h 5753325"/>
              <a:gd name="connsiteX92" fmla="*/ 1332869 w 6459988"/>
              <a:gd name="connsiteY92" fmla="*/ 5744752 h 5753325"/>
              <a:gd name="connsiteX93" fmla="*/ 1290525 w 6459988"/>
              <a:gd name="connsiteY93" fmla="*/ 5740036 h 5753325"/>
              <a:gd name="connsiteX94" fmla="*/ 1233107 w 6459988"/>
              <a:gd name="connsiteY94" fmla="*/ 5742106 h 5753325"/>
              <a:gd name="connsiteX95" fmla="*/ 1214532 w 6459988"/>
              <a:gd name="connsiteY95" fmla="*/ 5753325 h 5753325"/>
              <a:gd name="connsiteX96" fmla="*/ 1199955 w 6459988"/>
              <a:gd name="connsiteY96" fmla="*/ 5744831 h 5753325"/>
              <a:gd name="connsiteX97" fmla="*/ 1162337 w 6459988"/>
              <a:gd name="connsiteY97" fmla="*/ 5738048 h 5753325"/>
              <a:gd name="connsiteX98" fmla="*/ 1053457 w 6459988"/>
              <a:gd name="connsiteY98" fmla="*/ 5688676 h 5753325"/>
              <a:gd name="connsiteX99" fmla="*/ 1025798 w 6459988"/>
              <a:gd name="connsiteY99" fmla="*/ 5673166 h 5753325"/>
              <a:gd name="connsiteX100" fmla="*/ 947900 w 6459988"/>
              <a:gd name="connsiteY100" fmla="*/ 5657848 h 5753325"/>
              <a:gd name="connsiteX101" fmla="*/ 815627 w 6459988"/>
              <a:gd name="connsiteY101" fmla="*/ 5642557 h 5753325"/>
              <a:gd name="connsiteX102" fmla="*/ 788251 w 6459988"/>
              <a:gd name="connsiteY102" fmla="*/ 5637065 h 5753325"/>
              <a:gd name="connsiteX103" fmla="*/ 767822 w 6459988"/>
              <a:gd name="connsiteY103" fmla="*/ 5623450 h 5753325"/>
              <a:gd name="connsiteX104" fmla="*/ 765791 w 6459988"/>
              <a:gd name="connsiteY104" fmla="*/ 5612539 h 5753325"/>
              <a:gd name="connsiteX105" fmla="*/ 751230 w 6459988"/>
              <a:gd name="connsiteY105" fmla="*/ 5608092 h 5753325"/>
              <a:gd name="connsiteX106" fmla="*/ 748008 w 6459988"/>
              <a:gd name="connsiteY106" fmla="*/ 5605052 h 5753325"/>
              <a:gd name="connsiteX107" fmla="*/ 728871 w 6459988"/>
              <a:gd name="connsiteY107" fmla="*/ 5589469 h 5753325"/>
              <a:gd name="connsiteX108" fmla="*/ 671898 w 6459988"/>
              <a:gd name="connsiteY108" fmla="*/ 5602363 h 5753325"/>
              <a:gd name="connsiteX109" fmla="*/ 615065 w 6459988"/>
              <a:gd name="connsiteY109" fmla="*/ 5580257 h 5753325"/>
              <a:gd name="connsiteX110" fmla="*/ 355785 w 6459988"/>
              <a:gd name="connsiteY110" fmla="*/ 5514383 h 5753325"/>
              <a:gd name="connsiteX111" fmla="*/ 102269 w 6459988"/>
              <a:gd name="connsiteY111" fmla="*/ 5524347 h 5753325"/>
              <a:gd name="connsiteX112" fmla="*/ 13160 w 6459988"/>
              <a:gd name="connsiteY112" fmla="*/ 5514159 h 5753325"/>
              <a:gd name="connsiteX113" fmla="*/ 0 w 6459988"/>
              <a:gd name="connsiteY113" fmla="*/ 5511735 h 5753325"/>
              <a:gd name="connsiteX114" fmla="*/ 0 w 6459988"/>
              <a:gd name="connsiteY114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453989 w 6459988"/>
              <a:gd name="connsiteY9" fmla="*/ 711876 h 5753325"/>
              <a:gd name="connsiteX10" fmla="*/ 6344988 w 6459988"/>
              <a:gd name="connsiteY10" fmla="*/ 697330 h 5753325"/>
              <a:gd name="connsiteX11" fmla="*/ 6447445 w 6459988"/>
              <a:gd name="connsiteY11" fmla="*/ 780003 h 5753325"/>
              <a:gd name="connsiteX12" fmla="*/ 6426552 w 6459988"/>
              <a:gd name="connsiteY12" fmla="*/ 845805 h 5753325"/>
              <a:gd name="connsiteX13" fmla="*/ 6434072 w 6459988"/>
              <a:gd name="connsiteY13" fmla="*/ 910733 h 5753325"/>
              <a:gd name="connsiteX14" fmla="*/ 6432570 w 6459988"/>
              <a:gd name="connsiteY14" fmla="*/ 983394 h 5753325"/>
              <a:gd name="connsiteX15" fmla="*/ 6431878 w 6459988"/>
              <a:gd name="connsiteY15" fmla="*/ 1026728 h 5753325"/>
              <a:gd name="connsiteX16" fmla="*/ 6414269 w 6459988"/>
              <a:gd name="connsiteY16" fmla="*/ 1151111 h 5753325"/>
              <a:gd name="connsiteX17" fmla="*/ 6371722 w 6459988"/>
              <a:gd name="connsiteY17" fmla="*/ 1318080 h 5753325"/>
              <a:gd name="connsiteX18" fmla="*/ 6356023 w 6459988"/>
              <a:gd name="connsiteY18" fmla="*/ 1356227 h 5753325"/>
              <a:gd name="connsiteX19" fmla="*/ 6356157 w 6459988"/>
              <a:gd name="connsiteY19" fmla="*/ 1361967 h 5753325"/>
              <a:gd name="connsiteX20" fmla="*/ 6350613 w 6459988"/>
              <a:gd name="connsiteY20" fmla="*/ 1393569 h 5753325"/>
              <a:gd name="connsiteX21" fmla="*/ 6357062 w 6459988"/>
              <a:gd name="connsiteY21" fmla="*/ 1444071 h 5753325"/>
              <a:gd name="connsiteX22" fmla="*/ 6364832 w 6459988"/>
              <a:gd name="connsiteY22" fmla="*/ 1478763 h 5753325"/>
              <a:gd name="connsiteX23" fmla="*/ 6369745 w 6459988"/>
              <a:gd name="connsiteY23" fmla="*/ 1495680 h 5753325"/>
              <a:gd name="connsiteX24" fmla="*/ 6370898 w 6459988"/>
              <a:gd name="connsiteY24" fmla="*/ 1513331 h 5753325"/>
              <a:gd name="connsiteX25" fmla="*/ 6368801 w 6459988"/>
              <a:gd name="connsiteY25" fmla="*/ 1527414 h 5753325"/>
              <a:gd name="connsiteX26" fmla="*/ 6359177 w 6459988"/>
              <a:gd name="connsiteY26" fmla="*/ 1639513 h 5753325"/>
              <a:gd name="connsiteX27" fmla="*/ 6299489 w 6459988"/>
              <a:gd name="connsiteY27" fmla="*/ 1784860 h 5753325"/>
              <a:gd name="connsiteX28" fmla="*/ 6267878 w 6459988"/>
              <a:gd name="connsiteY28" fmla="*/ 1858572 h 5753325"/>
              <a:gd name="connsiteX29" fmla="*/ 6251146 w 6459988"/>
              <a:gd name="connsiteY29" fmla="*/ 1926167 h 5753325"/>
              <a:gd name="connsiteX30" fmla="*/ 6210686 w 6459988"/>
              <a:gd name="connsiteY30" fmla="*/ 2014834 h 5753325"/>
              <a:gd name="connsiteX31" fmla="*/ 6106652 w 6459988"/>
              <a:gd name="connsiteY31" fmla="*/ 2150572 h 5753325"/>
              <a:gd name="connsiteX32" fmla="*/ 6097813 w 6459988"/>
              <a:gd name="connsiteY32" fmla="*/ 2172208 h 5753325"/>
              <a:gd name="connsiteX33" fmla="*/ 6095990 w 6459988"/>
              <a:gd name="connsiteY33" fmla="*/ 2181185 h 5753325"/>
              <a:gd name="connsiteX34" fmla="*/ 6090126 w 6459988"/>
              <a:gd name="connsiteY34" fmla="*/ 2192533 h 5753325"/>
              <a:gd name="connsiteX35" fmla="*/ 6089503 w 6459988"/>
              <a:gd name="connsiteY35" fmla="*/ 2192543 h 5753325"/>
              <a:gd name="connsiteX36" fmla="*/ 6084946 w 6459988"/>
              <a:gd name="connsiteY36" fmla="*/ 2203694 h 5753325"/>
              <a:gd name="connsiteX37" fmla="*/ 5987861 w 6459988"/>
              <a:gd name="connsiteY37" fmla="*/ 2304868 h 5753325"/>
              <a:gd name="connsiteX38" fmla="*/ 5973439 w 6459988"/>
              <a:gd name="connsiteY38" fmla="*/ 2385635 h 5753325"/>
              <a:gd name="connsiteX39" fmla="*/ 5916727 w 6459988"/>
              <a:gd name="connsiteY39" fmla="*/ 2458777 h 5753325"/>
              <a:gd name="connsiteX40" fmla="*/ 5856524 w 6459988"/>
              <a:gd name="connsiteY40" fmla="*/ 2583281 h 5753325"/>
              <a:gd name="connsiteX41" fmla="*/ 5838091 w 6459988"/>
              <a:gd name="connsiteY41" fmla="*/ 2753474 h 5753325"/>
              <a:gd name="connsiteX42" fmla="*/ 5777471 w 6459988"/>
              <a:gd name="connsiteY42" fmla="*/ 2901570 h 5753325"/>
              <a:gd name="connsiteX43" fmla="*/ 5723992 w 6459988"/>
              <a:gd name="connsiteY43" fmla="*/ 2998752 h 5753325"/>
              <a:gd name="connsiteX44" fmla="*/ 5557886 w 6459988"/>
              <a:gd name="connsiteY44" fmla="*/ 3329735 h 5753325"/>
              <a:gd name="connsiteX45" fmla="*/ 5471501 w 6459988"/>
              <a:gd name="connsiteY45" fmla="*/ 3462221 h 5753325"/>
              <a:gd name="connsiteX46" fmla="*/ 5465154 w 6459988"/>
              <a:gd name="connsiteY46" fmla="*/ 3541065 h 5753325"/>
              <a:gd name="connsiteX47" fmla="*/ 5437889 w 6459988"/>
              <a:gd name="connsiteY47" fmla="*/ 3559927 h 5753325"/>
              <a:gd name="connsiteX48" fmla="*/ 5432770 w 6459988"/>
              <a:gd name="connsiteY48" fmla="*/ 3562948 h 5753325"/>
              <a:gd name="connsiteX49" fmla="*/ 5406795 w 6459988"/>
              <a:gd name="connsiteY49" fmla="*/ 3578594 h 5753325"/>
              <a:gd name="connsiteX50" fmla="*/ 5381495 w 6459988"/>
              <a:gd name="connsiteY50" fmla="*/ 3599883 h 5753325"/>
              <a:gd name="connsiteX51" fmla="*/ 5363689 w 6459988"/>
              <a:gd name="connsiteY51" fmla="*/ 3633299 h 5753325"/>
              <a:gd name="connsiteX52" fmla="*/ 5291870 w 6459988"/>
              <a:gd name="connsiteY52" fmla="*/ 3799039 h 5753325"/>
              <a:gd name="connsiteX53" fmla="*/ 5241600 w 6459988"/>
              <a:gd name="connsiteY53" fmla="*/ 3894238 h 5753325"/>
              <a:gd name="connsiteX54" fmla="*/ 5211041 w 6459988"/>
              <a:gd name="connsiteY54" fmla="*/ 3924184 h 5753325"/>
              <a:gd name="connsiteX55" fmla="*/ 5176073 w 6459988"/>
              <a:gd name="connsiteY55" fmla="*/ 3970179 h 5753325"/>
              <a:gd name="connsiteX56" fmla="*/ 5172826 w 6459988"/>
              <a:gd name="connsiteY56" fmla="*/ 3991773 h 5753325"/>
              <a:gd name="connsiteX57" fmla="*/ 5157053 w 6459988"/>
              <a:gd name="connsiteY57" fmla="*/ 3997708 h 5753325"/>
              <a:gd name="connsiteX58" fmla="*/ 5127922 w 6459988"/>
              <a:gd name="connsiteY58" fmla="*/ 4022660 h 5753325"/>
              <a:gd name="connsiteX59" fmla="*/ 5020872 w 6459988"/>
              <a:gd name="connsiteY59" fmla="*/ 4075951 h 5753325"/>
              <a:gd name="connsiteX60" fmla="*/ 4991410 w 6459988"/>
              <a:gd name="connsiteY60" fmla="*/ 4087598 h 5753325"/>
              <a:gd name="connsiteX61" fmla="*/ 4930112 w 6459988"/>
              <a:gd name="connsiteY61" fmla="*/ 4138459 h 5753325"/>
              <a:gd name="connsiteX62" fmla="*/ 4834224 w 6459988"/>
              <a:gd name="connsiteY62" fmla="*/ 4231643 h 5753325"/>
              <a:gd name="connsiteX63" fmla="*/ 4812599 w 6459988"/>
              <a:gd name="connsiteY63" fmla="*/ 4249449 h 5753325"/>
              <a:gd name="connsiteX64" fmla="*/ 4789188 w 6459988"/>
              <a:gd name="connsiteY64" fmla="*/ 4256678 h 5753325"/>
              <a:gd name="connsiteX65" fmla="*/ 4779554 w 6459988"/>
              <a:gd name="connsiteY65" fmla="*/ 4251313 h 5753325"/>
              <a:gd name="connsiteX66" fmla="*/ 4766885 w 6459988"/>
              <a:gd name="connsiteY66" fmla="*/ 4259812 h 5753325"/>
              <a:gd name="connsiteX67" fmla="*/ 4762510 w 6459988"/>
              <a:gd name="connsiteY67" fmla="*/ 4260383 h 5753325"/>
              <a:gd name="connsiteX68" fmla="*/ 4738416 w 6459988"/>
              <a:gd name="connsiteY68" fmla="*/ 4265355 h 5753325"/>
              <a:gd name="connsiteX69" fmla="*/ 4712007 w 6459988"/>
              <a:gd name="connsiteY69" fmla="*/ 4317892 h 5753325"/>
              <a:gd name="connsiteX70" fmla="*/ 4658930 w 6459988"/>
              <a:gd name="connsiteY70" fmla="*/ 4348041 h 5753325"/>
              <a:gd name="connsiteX71" fmla="*/ 4443526 w 6459988"/>
              <a:gd name="connsiteY71" fmla="*/ 4507851 h 5753325"/>
              <a:gd name="connsiteX72" fmla="*/ 4289766 w 6459988"/>
              <a:gd name="connsiteY72" fmla="*/ 4711450 h 5753325"/>
              <a:gd name="connsiteX73" fmla="*/ 4150870 w 6459988"/>
              <a:gd name="connsiteY73" fmla="*/ 4818480 h 5753325"/>
              <a:gd name="connsiteX74" fmla="*/ 4006639 w 6459988"/>
              <a:gd name="connsiteY74" fmla="*/ 4933815 h 5753325"/>
              <a:gd name="connsiteX75" fmla="*/ 3298210 w 6459988"/>
              <a:gd name="connsiteY75" fmla="*/ 5070790 h 5753325"/>
              <a:gd name="connsiteX76" fmla="*/ 2947678 w 6459988"/>
              <a:gd name="connsiteY76" fmla="*/ 5117869 h 5753325"/>
              <a:gd name="connsiteX77" fmla="*/ 2822169 w 6459988"/>
              <a:gd name="connsiteY77" fmla="*/ 5129396 h 5753325"/>
              <a:gd name="connsiteX78" fmla="*/ 2538773 w 6459988"/>
              <a:gd name="connsiteY78" fmla="*/ 5313397 h 5753325"/>
              <a:gd name="connsiteX79" fmla="*/ 2014500 w 6459988"/>
              <a:gd name="connsiteY79" fmla="*/ 5519744 h 5753325"/>
              <a:gd name="connsiteX80" fmla="*/ 1934391 w 6459988"/>
              <a:gd name="connsiteY80" fmla="*/ 5591335 h 5753325"/>
              <a:gd name="connsiteX81" fmla="*/ 1892550 w 6459988"/>
              <a:gd name="connsiteY81" fmla="*/ 5649708 h 5753325"/>
              <a:gd name="connsiteX82" fmla="*/ 1854769 w 6459988"/>
              <a:gd name="connsiteY82" fmla="*/ 5647691 h 5753325"/>
              <a:gd name="connsiteX83" fmla="*/ 1809461 w 6459988"/>
              <a:gd name="connsiteY83" fmla="*/ 5648628 h 5753325"/>
              <a:gd name="connsiteX84" fmla="*/ 1745150 w 6459988"/>
              <a:gd name="connsiteY84" fmla="*/ 5693879 h 5753325"/>
              <a:gd name="connsiteX85" fmla="*/ 1713375 w 6459988"/>
              <a:gd name="connsiteY85" fmla="*/ 5684672 h 5753325"/>
              <a:gd name="connsiteX86" fmla="*/ 1707808 w 6459988"/>
              <a:gd name="connsiteY86" fmla="*/ 5682611 h 5753325"/>
              <a:gd name="connsiteX87" fmla="*/ 1679313 w 6459988"/>
              <a:gd name="connsiteY87" fmla="*/ 5672360 h 5753325"/>
              <a:gd name="connsiteX88" fmla="*/ 1646933 w 6459988"/>
              <a:gd name="connsiteY88" fmla="*/ 5666227 h 5753325"/>
              <a:gd name="connsiteX89" fmla="*/ 1610055 w 6459988"/>
              <a:gd name="connsiteY89" fmla="*/ 5673643 h 5753325"/>
              <a:gd name="connsiteX90" fmla="*/ 1437641 w 6459988"/>
              <a:gd name="connsiteY90" fmla="*/ 5723266 h 5753325"/>
              <a:gd name="connsiteX91" fmla="*/ 1332869 w 6459988"/>
              <a:gd name="connsiteY91" fmla="*/ 5744752 h 5753325"/>
              <a:gd name="connsiteX92" fmla="*/ 1290525 w 6459988"/>
              <a:gd name="connsiteY92" fmla="*/ 5740036 h 5753325"/>
              <a:gd name="connsiteX93" fmla="*/ 1233107 w 6459988"/>
              <a:gd name="connsiteY93" fmla="*/ 5742106 h 5753325"/>
              <a:gd name="connsiteX94" fmla="*/ 1214532 w 6459988"/>
              <a:gd name="connsiteY94" fmla="*/ 5753325 h 5753325"/>
              <a:gd name="connsiteX95" fmla="*/ 1199955 w 6459988"/>
              <a:gd name="connsiteY95" fmla="*/ 5744831 h 5753325"/>
              <a:gd name="connsiteX96" fmla="*/ 1162337 w 6459988"/>
              <a:gd name="connsiteY96" fmla="*/ 5738048 h 5753325"/>
              <a:gd name="connsiteX97" fmla="*/ 1053457 w 6459988"/>
              <a:gd name="connsiteY97" fmla="*/ 5688676 h 5753325"/>
              <a:gd name="connsiteX98" fmla="*/ 1025798 w 6459988"/>
              <a:gd name="connsiteY98" fmla="*/ 5673166 h 5753325"/>
              <a:gd name="connsiteX99" fmla="*/ 947900 w 6459988"/>
              <a:gd name="connsiteY99" fmla="*/ 5657848 h 5753325"/>
              <a:gd name="connsiteX100" fmla="*/ 815627 w 6459988"/>
              <a:gd name="connsiteY100" fmla="*/ 5642557 h 5753325"/>
              <a:gd name="connsiteX101" fmla="*/ 788251 w 6459988"/>
              <a:gd name="connsiteY101" fmla="*/ 5637065 h 5753325"/>
              <a:gd name="connsiteX102" fmla="*/ 767822 w 6459988"/>
              <a:gd name="connsiteY102" fmla="*/ 5623450 h 5753325"/>
              <a:gd name="connsiteX103" fmla="*/ 765791 w 6459988"/>
              <a:gd name="connsiteY103" fmla="*/ 5612539 h 5753325"/>
              <a:gd name="connsiteX104" fmla="*/ 751230 w 6459988"/>
              <a:gd name="connsiteY104" fmla="*/ 5608092 h 5753325"/>
              <a:gd name="connsiteX105" fmla="*/ 748008 w 6459988"/>
              <a:gd name="connsiteY105" fmla="*/ 5605052 h 5753325"/>
              <a:gd name="connsiteX106" fmla="*/ 728871 w 6459988"/>
              <a:gd name="connsiteY106" fmla="*/ 5589469 h 5753325"/>
              <a:gd name="connsiteX107" fmla="*/ 671898 w 6459988"/>
              <a:gd name="connsiteY107" fmla="*/ 5602363 h 5753325"/>
              <a:gd name="connsiteX108" fmla="*/ 615065 w 6459988"/>
              <a:gd name="connsiteY108" fmla="*/ 5580257 h 5753325"/>
              <a:gd name="connsiteX109" fmla="*/ 355785 w 6459988"/>
              <a:gd name="connsiteY109" fmla="*/ 5514383 h 5753325"/>
              <a:gd name="connsiteX110" fmla="*/ 102269 w 6459988"/>
              <a:gd name="connsiteY110" fmla="*/ 5524347 h 5753325"/>
              <a:gd name="connsiteX111" fmla="*/ 13160 w 6459988"/>
              <a:gd name="connsiteY111" fmla="*/ 5514159 h 5753325"/>
              <a:gd name="connsiteX112" fmla="*/ 0 w 6459988"/>
              <a:gd name="connsiteY112" fmla="*/ 5511735 h 5753325"/>
              <a:gd name="connsiteX113" fmla="*/ 0 w 6459988"/>
              <a:gd name="connsiteY113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344988 w 6459988"/>
              <a:gd name="connsiteY9" fmla="*/ 697330 h 5753325"/>
              <a:gd name="connsiteX10" fmla="*/ 6447445 w 6459988"/>
              <a:gd name="connsiteY10" fmla="*/ 780003 h 5753325"/>
              <a:gd name="connsiteX11" fmla="*/ 6426552 w 6459988"/>
              <a:gd name="connsiteY11" fmla="*/ 845805 h 5753325"/>
              <a:gd name="connsiteX12" fmla="*/ 6434072 w 6459988"/>
              <a:gd name="connsiteY12" fmla="*/ 910733 h 5753325"/>
              <a:gd name="connsiteX13" fmla="*/ 6432570 w 6459988"/>
              <a:gd name="connsiteY13" fmla="*/ 983394 h 5753325"/>
              <a:gd name="connsiteX14" fmla="*/ 6431878 w 6459988"/>
              <a:gd name="connsiteY14" fmla="*/ 1026728 h 5753325"/>
              <a:gd name="connsiteX15" fmla="*/ 6414269 w 6459988"/>
              <a:gd name="connsiteY15" fmla="*/ 1151111 h 5753325"/>
              <a:gd name="connsiteX16" fmla="*/ 6371722 w 6459988"/>
              <a:gd name="connsiteY16" fmla="*/ 1318080 h 5753325"/>
              <a:gd name="connsiteX17" fmla="*/ 6356023 w 6459988"/>
              <a:gd name="connsiteY17" fmla="*/ 1356227 h 5753325"/>
              <a:gd name="connsiteX18" fmla="*/ 6356157 w 6459988"/>
              <a:gd name="connsiteY18" fmla="*/ 1361967 h 5753325"/>
              <a:gd name="connsiteX19" fmla="*/ 6350613 w 6459988"/>
              <a:gd name="connsiteY19" fmla="*/ 1393569 h 5753325"/>
              <a:gd name="connsiteX20" fmla="*/ 6357062 w 6459988"/>
              <a:gd name="connsiteY20" fmla="*/ 1444071 h 5753325"/>
              <a:gd name="connsiteX21" fmla="*/ 6364832 w 6459988"/>
              <a:gd name="connsiteY21" fmla="*/ 1478763 h 5753325"/>
              <a:gd name="connsiteX22" fmla="*/ 6369745 w 6459988"/>
              <a:gd name="connsiteY22" fmla="*/ 1495680 h 5753325"/>
              <a:gd name="connsiteX23" fmla="*/ 6370898 w 6459988"/>
              <a:gd name="connsiteY23" fmla="*/ 1513331 h 5753325"/>
              <a:gd name="connsiteX24" fmla="*/ 6368801 w 6459988"/>
              <a:gd name="connsiteY24" fmla="*/ 1527414 h 5753325"/>
              <a:gd name="connsiteX25" fmla="*/ 6359177 w 6459988"/>
              <a:gd name="connsiteY25" fmla="*/ 1639513 h 5753325"/>
              <a:gd name="connsiteX26" fmla="*/ 6299489 w 6459988"/>
              <a:gd name="connsiteY26" fmla="*/ 1784860 h 5753325"/>
              <a:gd name="connsiteX27" fmla="*/ 6267878 w 6459988"/>
              <a:gd name="connsiteY27" fmla="*/ 1858572 h 5753325"/>
              <a:gd name="connsiteX28" fmla="*/ 6251146 w 6459988"/>
              <a:gd name="connsiteY28" fmla="*/ 1926167 h 5753325"/>
              <a:gd name="connsiteX29" fmla="*/ 6210686 w 6459988"/>
              <a:gd name="connsiteY29" fmla="*/ 2014834 h 5753325"/>
              <a:gd name="connsiteX30" fmla="*/ 6106652 w 6459988"/>
              <a:gd name="connsiteY30" fmla="*/ 2150572 h 5753325"/>
              <a:gd name="connsiteX31" fmla="*/ 6097813 w 6459988"/>
              <a:gd name="connsiteY31" fmla="*/ 2172208 h 5753325"/>
              <a:gd name="connsiteX32" fmla="*/ 6095990 w 6459988"/>
              <a:gd name="connsiteY32" fmla="*/ 2181185 h 5753325"/>
              <a:gd name="connsiteX33" fmla="*/ 6090126 w 6459988"/>
              <a:gd name="connsiteY33" fmla="*/ 2192533 h 5753325"/>
              <a:gd name="connsiteX34" fmla="*/ 6089503 w 6459988"/>
              <a:gd name="connsiteY34" fmla="*/ 2192543 h 5753325"/>
              <a:gd name="connsiteX35" fmla="*/ 6084946 w 6459988"/>
              <a:gd name="connsiteY35" fmla="*/ 2203694 h 5753325"/>
              <a:gd name="connsiteX36" fmla="*/ 5987861 w 6459988"/>
              <a:gd name="connsiteY36" fmla="*/ 2304868 h 5753325"/>
              <a:gd name="connsiteX37" fmla="*/ 5973439 w 6459988"/>
              <a:gd name="connsiteY37" fmla="*/ 2385635 h 5753325"/>
              <a:gd name="connsiteX38" fmla="*/ 5916727 w 6459988"/>
              <a:gd name="connsiteY38" fmla="*/ 2458777 h 5753325"/>
              <a:gd name="connsiteX39" fmla="*/ 5856524 w 6459988"/>
              <a:gd name="connsiteY39" fmla="*/ 2583281 h 5753325"/>
              <a:gd name="connsiteX40" fmla="*/ 5838091 w 6459988"/>
              <a:gd name="connsiteY40" fmla="*/ 2753474 h 5753325"/>
              <a:gd name="connsiteX41" fmla="*/ 5777471 w 6459988"/>
              <a:gd name="connsiteY41" fmla="*/ 2901570 h 5753325"/>
              <a:gd name="connsiteX42" fmla="*/ 5723992 w 6459988"/>
              <a:gd name="connsiteY42" fmla="*/ 2998752 h 5753325"/>
              <a:gd name="connsiteX43" fmla="*/ 5557886 w 6459988"/>
              <a:gd name="connsiteY43" fmla="*/ 3329735 h 5753325"/>
              <a:gd name="connsiteX44" fmla="*/ 5471501 w 6459988"/>
              <a:gd name="connsiteY44" fmla="*/ 3462221 h 5753325"/>
              <a:gd name="connsiteX45" fmla="*/ 5465154 w 6459988"/>
              <a:gd name="connsiteY45" fmla="*/ 3541065 h 5753325"/>
              <a:gd name="connsiteX46" fmla="*/ 5437889 w 6459988"/>
              <a:gd name="connsiteY46" fmla="*/ 3559927 h 5753325"/>
              <a:gd name="connsiteX47" fmla="*/ 5432770 w 6459988"/>
              <a:gd name="connsiteY47" fmla="*/ 3562948 h 5753325"/>
              <a:gd name="connsiteX48" fmla="*/ 5406795 w 6459988"/>
              <a:gd name="connsiteY48" fmla="*/ 3578594 h 5753325"/>
              <a:gd name="connsiteX49" fmla="*/ 5381495 w 6459988"/>
              <a:gd name="connsiteY49" fmla="*/ 3599883 h 5753325"/>
              <a:gd name="connsiteX50" fmla="*/ 5363689 w 6459988"/>
              <a:gd name="connsiteY50" fmla="*/ 3633299 h 5753325"/>
              <a:gd name="connsiteX51" fmla="*/ 5291870 w 6459988"/>
              <a:gd name="connsiteY51" fmla="*/ 3799039 h 5753325"/>
              <a:gd name="connsiteX52" fmla="*/ 5241600 w 6459988"/>
              <a:gd name="connsiteY52" fmla="*/ 3894238 h 5753325"/>
              <a:gd name="connsiteX53" fmla="*/ 5211041 w 6459988"/>
              <a:gd name="connsiteY53" fmla="*/ 3924184 h 5753325"/>
              <a:gd name="connsiteX54" fmla="*/ 5176073 w 6459988"/>
              <a:gd name="connsiteY54" fmla="*/ 3970179 h 5753325"/>
              <a:gd name="connsiteX55" fmla="*/ 5172826 w 6459988"/>
              <a:gd name="connsiteY55" fmla="*/ 3991773 h 5753325"/>
              <a:gd name="connsiteX56" fmla="*/ 5157053 w 6459988"/>
              <a:gd name="connsiteY56" fmla="*/ 3997708 h 5753325"/>
              <a:gd name="connsiteX57" fmla="*/ 5127922 w 6459988"/>
              <a:gd name="connsiteY57" fmla="*/ 4022660 h 5753325"/>
              <a:gd name="connsiteX58" fmla="*/ 5020872 w 6459988"/>
              <a:gd name="connsiteY58" fmla="*/ 4075951 h 5753325"/>
              <a:gd name="connsiteX59" fmla="*/ 4991410 w 6459988"/>
              <a:gd name="connsiteY59" fmla="*/ 4087598 h 5753325"/>
              <a:gd name="connsiteX60" fmla="*/ 4930112 w 6459988"/>
              <a:gd name="connsiteY60" fmla="*/ 4138459 h 5753325"/>
              <a:gd name="connsiteX61" fmla="*/ 4834224 w 6459988"/>
              <a:gd name="connsiteY61" fmla="*/ 4231643 h 5753325"/>
              <a:gd name="connsiteX62" fmla="*/ 4812599 w 6459988"/>
              <a:gd name="connsiteY62" fmla="*/ 4249449 h 5753325"/>
              <a:gd name="connsiteX63" fmla="*/ 4789188 w 6459988"/>
              <a:gd name="connsiteY63" fmla="*/ 4256678 h 5753325"/>
              <a:gd name="connsiteX64" fmla="*/ 4779554 w 6459988"/>
              <a:gd name="connsiteY64" fmla="*/ 4251313 h 5753325"/>
              <a:gd name="connsiteX65" fmla="*/ 4766885 w 6459988"/>
              <a:gd name="connsiteY65" fmla="*/ 4259812 h 5753325"/>
              <a:gd name="connsiteX66" fmla="*/ 4762510 w 6459988"/>
              <a:gd name="connsiteY66" fmla="*/ 4260383 h 5753325"/>
              <a:gd name="connsiteX67" fmla="*/ 4738416 w 6459988"/>
              <a:gd name="connsiteY67" fmla="*/ 4265355 h 5753325"/>
              <a:gd name="connsiteX68" fmla="*/ 4712007 w 6459988"/>
              <a:gd name="connsiteY68" fmla="*/ 4317892 h 5753325"/>
              <a:gd name="connsiteX69" fmla="*/ 4658930 w 6459988"/>
              <a:gd name="connsiteY69" fmla="*/ 4348041 h 5753325"/>
              <a:gd name="connsiteX70" fmla="*/ 4443526 w 6459988"/>
              <a:gd name="connsiteY70" fmla="*/ 4507851 h 5753325"/>
              <a:gd name="connsiteX71" fmla="*/ 4289766 w 6459988"/>
              <a:gd name="connsiteY71" fmla="*/ 4711450 h 5753325"/>
              <a:gd name="connsiteX72" fmla="*/ 4150870 w 6459988"/>
              <a:gd name="connsiteY72" fmla="*/ 4818480 h 5753325"/>
              <a:gd name="connsiteX73" fmla="*/ 4006639 w 6459988"/>
              <a:gd name="connsiteY73" fmla="*/ 4933815 h 5753325"/>
              <a:gd name="connsiteX74" fmla="*/ 3298210 w 6459988"/>
              <a:gd name="connsiteY74" fmla="*/ 5070790 h 5753325"/>
              <a:gd name="connsiteX75" fmla="*/ 2947678 w 6459988"/>
              <a:gd name="connsiteY75" fmla="*/ 5117869 h 5753325"/>
              <a:gd name="connsiteX76" fmla="*/ 2822169 w 6459988"/>
              <a:gd name="connsiteY76" fmla="*/ 5129396 h 5753325"/>
              <a:gd name="connsiteX77" fmla="*/ 2538773 w 6459988"/>
              <a:gd name="connsiteY77" fmla="*/ 5313397 h 5753325"/>
              <a:gd name="connsiteX78" fmla="*/ 2014500 w 6459988"/>
              <a:gd name="connsiteY78" fmla="*/ 5519744 h 5753325"/>
              <a:gd name="connsiteX79" fmla="*/ 1934391 w 6459988"/>
              <a:gd name="connsiteY79" fmla="*/ 5591335 h 5753325"/>
              <a:gd name="connsiteX80" fmla="*/ 1892550 w 6459988"/>
              <a:gd name="connsiteY80" fmla="*/ 5649708 h 5753325"/>
              <a:gd name="connsiteX81" fmla="*/ 1854769 w 6459988"/>
              <a:gd name="connsiteY81" fmla="*/ 5647691 h 5753325"/>
              <a:gd name="connsiteX82" fmla="*/ 1809461 w 6459988"/>
              <a:gd name="connsiteY82" fmla="*/ 5648628 h 5753325"/>
              <a:gd name="connsiteX83" fmla="*/ 1745150 w 6459988"/>
              <a:gd name="connsiteY83" fmla="*/ 5693879 h 5753325"/>
              <a:gd name="connsiteX84" fmla="*/ 1713375 w 6459988"/>
              <a:gd name="connsiteY84" fmla="*/ 5684672 h 5753325"/>
              <a:gd name="connsiteX85" fmla="*/ 1707808 w 6459988"/>
              <a:gd name="connsiteY85" fmla="*/ 5682611 h 5753325"/>
              <a:gd name="connsiteX86" fmla="*/ 1679313 w 6459988"/>
              <a:gd name="connsiteY86" fmla="*/ 5672360 h 5753325"/>
              <a:gd name="connsiteX87" fmla="*/ 1646933 w 6459988"/>
              <a:gd name="connsiteY87" fmla="*/ 5666227 h 5753325"/>
              <a:gd name="connsiteX88" fmla="*/ 1610055 w 6459988"/>
              <a:gd name="connsiteY88" fmla="*/ 5673643 h 5753325"/>
              <a:gd name="connsiteX89" fmla="*/ 1437641 w 6459988"/>
              <a:gd name="connsiteY89" fmla="*/ 5723266 h 5753325"/>
              <a:gd name="connsiteX90" fmla="*/ 1332869 w 6459988"/>
              <a:gd name="connsiteY90" fmla="*/ 5744752 h 5753325"/>
              <a:gd name="connsiteX91" fmla="*/ 1290525 w 6459988"/>
              <a:gd name="connsiteY91" fmla="*/ 5740036 h 5753325"/>
              <a:gd name="connsiteX92" fmla="*/ 1233107 w 6459988"/>
              <a:gd name="connsiteY92" fmla="*/ 5742106 h 5753325"/>
              <a:gd name="connsiteX93" fmla="*/ 1214532 w 6459988"/>
              <a:gd name="connsiteY93" fmla="*/ 5753325 h 5753325"/>
              <a:gd name="connsiteX94" fmla="*/ 1199955 w 6459988"/>
              <a:gd name="connsiteY94" fmla="*/ 5744831 h 5753325"/>
              <a:gd name="connsiteX95" fmla="*/ 1162337 w 6459988"/>
              <a:gd name="connsiteY95" fmla="*/ 5738048 h 5753325"/>
              <a:gd name="connsiteX96" fmla="*/ 1053457 w 6459988"/>
              <a:gd name="connsiteY96" fmla="*/ 5688676 h 5753325"/>
              <a:gd name="connsiteX97" fmla="*/ 1025798 w 6459988"/>
              <a:gd name="connsiteY97" fmla="*/ 5673166 h 5753325"/>
              <a:gd name="connsiteX98" fmla="*/ 947900 w 6459988"/>
              <a:gd name="connsiteY98" fmla="*/ 5657848 h 5753325"/>
              <a:gd name="connsiteX99" fmla="*/ 815627 w 6459988"/>
              <a:gd name="connsiteY99" fmla="*/ 5642557 h 5753325"/>
              <a:gd name="connsiteX100" fmla="*/ 788251 w 6459988"/>
              <a:gd name="connsiteY100" fmla="*/ 5637065 h 5753325"/>
              <a:gd name="connsiteX101" fmla="*/ 767822 w 6459988"/>
              <a:gd name="connsiteY101" fmla="*/ 5623450 h 5753325"/>
              <a:gd name="connsiteX102" fmla="*/ 765791 w 6459988"/>
              <a:gd name="connsiteY102" fmla="*/ 5612539 h 5753325"/>
              <a:gd name="connsiteX103" fmla="*/ 751230 w 6459988"/>
              <a:gd name="connsiteY103" fmla="*/ 5608092 h 5753325"/>
              <a:gd name="connsiteX104" fmla="*/ 748008 w 6459988"/>
              <a:gd name="connsiteY104" fmla="*/ 5605052 h 5753325"/>
              <a:gd name="connsiteX105" fmla="*/ 728871 w 6459988"/>
              <a:gd name="connsiteY105" fmla="*/ 5589469 h 5753325"/>
              <a:gd name="connsiteX106" fmla="*/ 671898 w 6459988"/>
              <a:gd name="connsiteY106" fmla="*/ 5602363 h 5753325"/>
              <a:gd name="connsiteX107" fmla="*/ 615065 w 6459988"/>
              <a:gd name="connsiteY107" fmla="*/ 5580257 h 5753325"/>
              <a:gd name="connsiteX108" fmla="*/ 355785 w 6459988"/>
              <a:gd name="connsiteY108" fmla="*/ 5514383 h 5753325"/>
              <a:gd name="connsiteX109" fmla="*/ 102269 w 6459988"/>
              <a:gd name="connsiteY109" fmla="*/ 5524347 h 5753325"/>
              <a:gd name="connsiteX110" fmla="*/ 13160 w 6459988"/>
              <a:gd name="connsiteY110" fmla="*/ 5514159 h 5753325"/>
              <a:gd name="connsiteX111" fmla="*/ 0 w 6459988"/>
              <a:gd name="connsiteY111" fmla="*/ 5511735 h 5753325"/>
              <a:gd name="connsiteX112" fmla="*/ 0 w 6459988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75685 w 6447632"/>
              <a:gd name="connsiteY6" fmla="*/ 535865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447445 w 6447632"/>
              <a:gd name="connsiteY10" fmla="*/ 780003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75685 w 6447632"/>
              <a:gd name="connsiteY6" fmla="*/ 535865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362266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05877 w 6447632"/>
              <a:gd name="connsiteY14" fmla="*/ 1026728 h 5753325"/>
              <a:gd name="connsiteX15" fmla="*/ 6362266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05877 w 6447632"/>
              <a:gd name="connsiteY13" fmla="*/ 1026728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405877 w 6447632"/>
              <a:gd name="connsiteY13" fmla="*/ 1026728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20797 w 6447632"/>
              <a:gd name="connsiteY14" fmla="*/ 1146964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09888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20797 w 6447632"/>
              <a:gd name="connsiteY14" fmla="*/ 1146964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3456"/>
              <a:gd name="connsiteY0" fmla="*/ 0 h 5753325"/>
              <a:gd name="connsiteX1" fmla="*/ 6438980 w 6443456"/>
              <a:gd name="connsiteY1" fmla="*/ 0 h 5753325"/>
              <a:gd name="connsiteX2" fmla="*/ 6439047 w 6443456"/>
              <a:gd name="connsiteY2" fmla="*/ 147 h 5753325"/>
              <a:gd name="connsiteX3" fmla="*/ 6443456 w 6443456"/>
              <a:gd name="connsiteY3" fmla="*/ 130105 h 5753325"/>
              <a:gd name="connsiteX4" fmla="*/ 6422751 w 6443456"/>
              <a:gd name="connsiteY4" fmla="*/ 174163 h 5753325"/>
              <a:gd name="connsiteX5" fmla="*/ 6396598 w 6443456"/>
              <a:gd name="connsiteY5" fmla="*/ 274847 h 5753325"/>
              <a:gd name="connsiteX6" fmla="*/ 6337615 w 6443456"/>
              <a:gd name="connsiteY6" fmla="*/ 471794 h 5753325"/>
              <a:gd name="connsiteX7" fmla="*/ 6304423 w 6443456"/>
              <a:gd name="connsiteY7" fmla="*/ 582623 h 5753325"/>
              <a:gd name="connsiteX8" fmla="*/ 6303977 w 6443456"/>
              <a:gd name="connsiteY8" fmla="*/ 664291 h 5753325"/>
              <a:gd name="connsiteX9" fmla="*/ 6299372 w 6443456"/>
              <a:gd name="connsiteY9" fmla="*/ 697330 h 5753325"/>
              <a:gd name="connsiteX10" fmla="*/ 6309888 w 6443456"/>
              <a:gd name="connsiteY10" fmla="*/ 754001 h 5753325"/>
              <a:gd name="connsiteX11" fmla="*/ 6339879 w 6443456"/>
              <a:gd name="connsiteY11" fmla="*/ 811136 h 5753325"/>
              <a:gd name="connsiteX12" fmla="*/ 6330065 w 6443456"/>
              <a:gd name="connsiteY12" fmla="*/ 893399 h 5753325"/>
              <a:gd name="connsiteX13" fmla="*/ 6328618 w 6443456"/>
              <a:gd name="connsiteY13" fmla="*/ 1009766 h 5753325"/>
              <a:gd name="connsiteX14" fmla="*/ 6320797 w 6443456"/>
              <a:gd name="connsiteY14" fmla="*/ 1146964 h 5753325"/>
              <a:gd name="connsiteX15" fmla="*/ 6334400 w 6443456"/>
              <a:gd name="connsiteY15" fmla="*/ 1280757 h 5753325"/>
              <a:gd name="connsiteX16" fmla="*/ 6356023 w 6443456"/>
              <a:gd name="connsiteY16" fmla="*/ 1356227 h 5753325"/>
              <a:gd name="connsiteX17" fmla="*/ 6356157 w 6443456"/>
              <a:gd name="connsiteY17" fmla="*/ 1361967 h 5753325"/>
              <a:gd name="connsiteX18" fmla="*/ 6350613 w 6443456"/>
              <a:gd name="connsiteY18" fmla="*/ 1393569 h 5753325"/>
              <a:gd name="connsiteX19" fmla="*/ 6357062 w 6443456"/>
              <a:gd name="connsiteY19" fmla="*/ 1444071 h 5753325"/>
              <a:gd name="connsiteX20" fmla="*/ 6364832 w 6443456"/>
              <a:gd name="connsiteY20" fmla="*/ 1478763 h 5753325"/>
              <a:gd name="connsiteX21" fmla="*/ 6369745 w 6443456"/>
              <a:gd name="connsiteY21" fmla="*/ 1495680 h 5753325"/>
              <a:gd name="connsiteX22" fmla="*/ 6370898 w 6443456"/>
              <a:gd name="connsiteY22" fmla="*/ 1513331 h 5753325"/>
              <a:gd name="connsiteX23" fmla="*/ 6339773 w 6443456"/>
              <a:gd name="connsiteY23" fmla="*/ 1527414 h 5753325"/>
              <a:gd name="connsiteX24" fmla="*/ 6321854 w 6443456"/>
              <a:gd name="connsiteY24" fmla="*/ 1635366 h 5753325"/>
              <a:gd name="connsiteX25" fmla="*/ 6299489 w 6443456"/>
              <a:gd name="connsiteY25" fmla="*/ 1784860 h 5753325"/>
              <a:gd name="connsiteX26" fmla="*/ 6267878 w 6443456"/>
              <a:gd name="connsiteY26" fmla="*/ 1858572 h 5753325"/>
              <a:gd name="connsiteX27" fmla="*/ 6251146 w 6443456"/>
              <a:gd name="connsiteY27" fmla="*/ 1926167 h 5753325"/>
              <a:gd name="connsiteX28" fmla="*/ 6210686 w 6443456"/>
              <a:gd name="connsiteY28" fmla="*/ 2014834 h 5753325"/>
              <a:gd name="connsiteX29" fmla="*/ 6106652 w 6443456"/>
              <a:gd name="connsiteY29" fmla="*/ 2150572 h 5753325"/>
              <a:gd name="connsiteX30" fmla="*/ 6097813 w 6443456"/>
              <a:gd name="connsiteY30" fmla="*/ 2172208 h 5753325"/>
              <a:gd name="connsiteX31" fmla="*/ 6095990 w 6443456"/>
              <a:gd name="connsiteY31" fmla="*/ 2181185 h 5753325"/>
              <a:gd name="connsiteX32" fmla="*/ 6090126 w 6443456"/>
              <a:gd name="connsiteY32" fmla="*/ 2192533 h 5753325"/>
              <a:gd name="connsiteX33" fmla="*/ 6089503 w 6443456"/>
              <a:gd name="connsiteY33" fmla="*/ 2192543 h 5753325"/>
              <a:gd name="connsiteX34" fmla="*/ 6084946 w 6443456"/>
              <a:gd name="connsiteY34" fmla="*/ 2203694 h 5753325"/>
              <a:gd name="connsiteX35" fmla="*/ 5987861 w 6443456"/>
              <a:gd name="connsiteY35" fmla="*/ 2304868 h 5753325"/>
              <a:gd name="connsiteX36" fmla="*/ 5973439 w 6443456"/>
              <a:gd name="connsiteY36" fmla="*/ 2385635 h 5753325"/>
              <a:gd name="connsiteX37" fmla="*/ 5916727 w 6443456"/>
              <a:gd name="connsiteY37" fmla="*/ 2458777 h 5753325"/>
              <a:gd name="connsiteX38" fmla="*/ 5856524 w 6443456"/>
              <a:gd name="connsiteY38" fmla="*/ 2583281 h 5753325"/>
              <a:gd name="connsiteX39" fmla="*/ 5838091 w 6443456"/>
              <a:gd name="connsiteY39" fmla="*/ 2753474 h 5753325"/>
              <a:gd name="connsiteX40" fmla="*/ 5744296 w 6443456"/>
              <a:gd name="connsiteY40" fmla="*/ 2893276 h 5753325"/>
              <a:gd name="connsiteX41" fmla="*/ 5682522 w 6443456"/>
              <a:gd name="connsiteY41" fmla="*/ 3044368 h 5753325"/>
              <a:gd name="connsiteX42" fmla="*/ 5557886 w 6443456"/>
              <a:gd name="connsiteY42" fmla="*/ 3304853 h 5753325"/>
              <a:gd name="connsiteX43" fmla="*/ 5483942 w 6443456"/>
              <a:gd name="connsiteY43" fmla="*/ 3416604 h 5753325"/>
              <a:gd name="connsiteX44" fmla="*/ 5461007 w 6443456"/>
              <a:gd name="connsiteY44" fmla="*/ 3503742 h 5753325"/>
              <a:gd name="connsiteX45" fmla="*/ 5437889 w 6443456"/>
              <a:gd name="connsiteY45" fmla="*/ 3559927 h 5753325"/>
              <a:gd name="connsiteX46" fmla="*/ 5432770 w 6443456"/>
              <a:gd name="connsiteY46" fmla="*/ 3562948 h 5753325"/>
              <a:gd name="connsiteX47" fmla="*/ 5406795 w 6443456"/>
              <a:gd name="connsiteY47" fmla="*/ 3578594 h 5753325"/>
              <a:gd name="connsiteX48" fmla="*/ 5381495 w 6443456"/>
              <a:gd name="connsiteY48" fmla="*/ 3599883 h 5753325"/>
              <a:gd name="connsiteX49" fmla="*/ 5363689 w 6443456"/>
              <a:gd name="connsiteY49" fmla="*/ 3633299 h 5753325"/>
              <a:gd name="connsiteX50" fmla="*/ 5291870 w 6443456"/>
              <a:gd name="connsiteY50" fmla="*/ 3799039 h 5753325"/>
              <a:gd name="connsiteX51" fmla="*/ 5241600 w 6443456"/>
              <a:gd name="connsiteY51" fmla="*/ 3894238 h 5753325"/>
              <a:gd name="connsiteX52" fmla="*/ 5211041 w 6443456"/>
              <a:gd name="connsiteY52" fmla="*/ 3924184 h 5753325"/>
              <a:gd name="connsiteX53" fmla="*/ 5176073 w 6443456"/>
              <a:gd name="connsiteY53" fmla="*/ 3970179 h 5753325"/>
              <a:gd name="connsiteX54" fmla="*/ 5172826 w 6443456"/>
              <a:gd name="connsiteY54" fmla="*/ 3991773 h 5753325"/>
              <a:gd name="connsiteX55" fmla="*/ 5157053 w 6443456"/>
              <a:gd name="connsiteY55" fmla="*/ 3997708 h 5753325"/>
              <a:gd name="connsiteX56" fmla="*/ 5127922 w 6443456"/>
              <a:gd name="connsiteY56" fmla="*/ 4022660 h 5753325"/>
              <a:gd name="connsiteX57" fmla="*/ 5020872 w 6443456"/>
              <a:gd name="connsiteY57" fmla="*/ 4075951 h 5753325"/>
              <a:gd name="connsiteX58" fmla="*/ 4991410 w 6443456"/>
              <a:gd name="connsiteY58" fmla="*/ 4087598 h 5753325"/>
              <a:gd name="connsiteX59" fmla="*/ 4930112 w 6443456"/>
              <a:gd name="connsiteY59" fmla="*/ 4138459 h 5753325"/>
              <a:gd name="connsiteX60" fmla="*/ 4834224 w 6443456"/>
              <a:gd name="connsiteY60" fmla="*/ 4231643 h 5753325"/>
              <a:gd name="connsiteX61" fmla="*/ 4812599 w 6443456"/>
              <a:gd name="connsiteY61" fmla="*/ 4249449 h 5753325"/>
              <a:gd name="connsiteX62" fmla="*/ 4789188 w 6443456"/>
              <a:gd name="connsiteY62" fmla="*/ 4256678 h 5753325"/>
              <a:gd name="connsiteX63" fmla="*/ 4779554 w 6443456"/>
              <a:gd name="connsiteY63" fmla="*/ 4251313 h 5753325"/>
              <a:gd name="connsiteX64" fmla="*/ 4766885 w 6443456"/>
              <a:gd name="connsiteY64" fmla="*/ 4259812 h 5753325"/>
              <a:gd name="connsiteX65" fmla="*/ 4762510 w 6443456"/>
              <a:gd name="connsiteY65" fmla="*/ 4260383 h 5753325"/>
              <a:gd name="connsiteX66" fmla="*/ 4738416 w 6443456"/>
              <a:gd name="connsiteY66" fmla="*/ 4265355 h 5753325"/>
              <a:gd name="connsiteX67" fmla="*/ 4712007 w 6443456"/>
              <a:gd name="connsiteY67" fmla="*/ 4317892 h 5753325"/>
              <a:gd name="connsiteX68" fmla="*/ 4658930 w 6443456"/>
              <a:gd name="connsiteY68" fmla="*/ 4348041 h 5753325"/>
              <a:gd name="connsiteX69" fmla="*/ 4443526 w 6443456"/>
              <a:gd name="connsiteY69" fmla="*/ 4507851 h 5753325"/>
              <a:gd name="connsiteX70" fmla="*/ 4289766 w 6443456"/>
              <a:gd name="connsiteY70" fmla="*/ 4711450 h 5753325"/>
              <a:gd name="connsiteX71" fmla="*/ 4150870 w 6443456"/>
              <a:gd name="connsiteY71" fmla="*/ 4818480 h 5753325"/>
              <a:gd name="connsiteX72" fmla="*/ 4006639 w 6443456"/>
              <a:gd name="connsiteY72" fmla="*/ 4933815 h 5753325"/>
              <a:gd name="connsiteX73" fmla="*/ 3298210 w 6443456"/>
              <a:gd name="connsiteY73" fmla="*/ 5070790 h 5753325"/>
              <a:gd name="connsiteX74" fmla="*/ 2947678 w 6443456"/>
              <a:gd name="connsiteY74" fmla="*/ 5117869 h 5753325"/>
              <a:gd name="connsiteX75" fmla="*/ 2822169 w 6443456"/>
              <a:gd name="connsiteY75" fmla="*/ 5129396 h 5753325"/>
              <a:gd name="connsiteX76" fmla="*/ 2538773 w 6443456"/>
              <a:gd name="connsiteY76" fmla="*/ 5313397 h 5753325"/>
              <a:gd name="connsiteX77" fmla="*/ 2014500 w 6443456"/>
              <a:gd name="connsiteY77" fmla="*/ 5519744 h 5753325"/>
              <a:gd name="connsiteX78" fmla="*/ 1934391 w 6443456"/>
              <a:gd name="connsiteY78" fmla="*/ 5591335 h 5753325"/>
              <a:gd name="connsiteX79" fmla="*/ 1892550 w 6443456"/>
              <a:gd name="connsiteY79" fmla="*/ 5649708 h 5753325"/>
              <a:gd name="connsiteX80" fmla="*/ 1854769 w 6443456"/>
              <a:gd name="connsiteY80" fmla="*/ 5647691 h 5753325"/>
              <a:gd name="connsiteX81" fmla="*/ 1809461 w 6443456"/>
              <a:gd name="connsiteY81" fmla="*/ 5648628 h 5753325"/>
              <a:gd name="connsiteX82" fmla="*/ 1745150 w 6443456"/>
              <a:gd name="connsiteY82" fmla="*/ 5693879 h 5753325"/>
              <a:gd name="connsiteX83" fmla="*/ 1713375 w 6443456"/>
              <a:gd name="connsiteY83" fmla="*/ 5684672 h 5753325"/>
              <a:gd name="connsiteX84" fmla="*/ 1707808 w 6443456"/>
              <a:gd name="connsiteY84" fmla="*/ 5682611 h 5753325"/>
              <a:gd name="connsiteX85" fmla="*/ 1679313 w 6443456"/>
              <a:gd name="connsiteY85" fmla="*/ 5672360 h 5753325"/>
              <a:gd name="connsiteX86" fmla="*/ 1646933 w 6443456"/>
              <a:gd name="connsiteY86" fmla="*/ 5666227 h 5753325"/>
              <a:gd name="connsiteX87" fmla="*/ 1610055 w 6443456"/>
              <a:gd name="connsiteY87" fmla="*/ 5673643 h 5753325"/>
              <a:gd name="connsiteX88" fmla="*/ 1437641 w 6443456"/>
              <a:gd name="connsiteY88" fmla="*/ 5723266 h 5753325"/>
              <a:gd name="connsiteX89" fmla="*/ 1332869 w 6443456"/>
              <a:gd name="connsiteY89" fmla="*/ 5744752 h 5753325"/>
              <a:gd name="connsiteX90" fmla="*/ 1290525 w 6443456"/>
              <a:gd name="connsiteY90" fmla="*/ 5740036 h 5753325"/>
              <a:gd name="connsiteX91" fmla="*/ 1233107 w 6443456"/>
              <a:gd name="connsiteY91" fmla="*/ 5742106 h 5753325"/>
              <a:gd name="connsiteX92" fmla="*/ 1214532 w 6443456"/>
              <a:gd name="connsiteY92" fmla="*/ 5753325 h 5753325"/>
              <a:gd name="connsiteX93" fmla="*/ 1199955 w 6443456"/>
              <a:gd name="connsiteY93" fmla="*/ 5744831 h 5753325"/>
              <a:gd name="connsiteX94" fmla="*/ 1162337 w 6443456"/>
              <a:gd name="connsiteY94" fmla="*/ 5738048 h 5753325"/>
              <a:gd name="connsiteX95" fmla="*/ 1053457 w 6443456"/>
              <a:gd name="connsiteY95" fmla="*/ 5688676 h 5753325"/>
              <a:gd name="connsiteX96" fmla="*/ 1025798 w 6443456"/>
              <a:gd name="connsiteY96" fmla="*/ 5673166 h 5753325"/>
              <a:gd name="connsiteX97" fmla="*/ 947900 w 6443456"/>
              <a:gd name="connsiteY97" fmla="*/ 5657848 h 5753325"/>
              <a:gd name="connsiteX98" fmla="*/ 815627 w 6443456"/>
              <a:gd name="connsiteY98" fmla="*/ 5642557 h 5753325"/>
              <a:gd name="connsiteX99" fmla="*/ 788251 w 6443456"/>
              <a:gd name="connsiteY99" fmla="*/ 5637065 h 5753325"/>
              <a:gd name="connsiteX100" fmla="*/ 767822 w 6443456"/>
              <a:gd name="connsiteY100" fmla="*/ 5623450 h 5753325"/>
              <a:gd name="connsiteX101" fmla="*/ 765791 w 6443456"/>
              <a:gd name="connsiteY101" fmla="*/ 5612539 h 5753325"/>
              <a:gd name="connsiteX102" fmla="*/ 751230 w 6443456"/>
              <a:gd name="connsiteY102" fmla="*/ 5608092 h 5753325"/>
              <a:gd name="connsiteX103" fmla="*/ 748008 w 6443456"/>
              <a:gd name="connsiteY103" fmla="*/ 5605052 h 5753325"/>
              <a:gd name="connsiteX104" fmla="*/ 728871 w 6443456"/>
              <a:gd name="connsiteY104" fmla="*/ 5589469 h 5753325"/>
              <a:gd name="connsiteX105" fmla="*/ 671898 w 6443456"/>
              <a:gd name="connsiteY105" fmla="*/ 5602363 h 5753325"/>
              <a:gd name="connsiteX106" fmla="*/ 615065 w 6443456"/>
              <a:gd name="connsiteY106" fmla="*/ 5580257 h 5753325"/>
              <a:gd name="connsiteX107" fmla="*/ 355785 w 6443456"/>
              <a:gd name="connsiteY107" fmla="*/ 5514383 h 5753325"/>
              <a:gd name="connsiteX108" fmla="*/ 102269 w 6443456"/>
              <a:gd name="connsiteY108" fmla="*/ 5524347 h 5753325"/>
              <a:gd name="connsiteX109" fmla="*/ 13160 w 6443456"/>
              <a:gd name="connsiteY109" fmla="*/ 5514159 h 5753325"/>
              <a:gd name="connsiteX110" fmla="*/ 0 w 6443456"/>
              <a:gd name="connsiteY110" fmla="*/ 5511735 h 5753325"/>
              <a:gd name="connsiteX111" fmla="*/ 0 w 6443456"/>
              <a:gd name="connsiteY111" fmla="*/ 0 h 575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6443456" h="5753325">
                <a:moveTo>
                  <a:pt x="0" y="0"/>
                </a:moveTo>
                <a:lnTo>
                  <a:pt x="6438980" y="0"/>
                </a:lnTo>
                <a:cubicBezTo>
                  <a:pt x="6439002" y="49"/>
                  <a:pt x="6439025" y="98"/>
                  <a:pt x="6439047" y="147"/>
                </a:cubicBezTo>
                <a:lnTo>
                  <a:pt x="6443456" y="130105"/>
                </a:lnTo>
                <a:cubicBezTo>
                  <a:pt x="6430828" y="154008"/>
                  <a:pt x="6411458" y="168030"/>
                  <a:pt x="6422751" y="174163"/>
                </a:cubicBezTo>
                <a:cubicBezTo>
                  <a:pt x="6418487" y="214830"/>
                  <a:pt x="6390727" y="235497"/>
                  <a:pt x="6396598" y="274847"/>
                </a:cubicBezTo>
                <a:cubicBezTo>
                  <a:pt x="6403386" y="335822"/>
                  <a:pt x="6333127" y="414969"/>
                  <a:pt x="6337615" y="471794"/>
                </a:cubicBezTo>
                <a:cubicBezTo>
                  <a:pt x="6324407" y="534783"/>
                  <a:pt x="6296331" y="556933"/>
                  <a:pt x="6304423" y="582623"/>
                </a:cubicBezTo>
                <a:cubicBezTo>
                  <a:pt x="6293676" y="611941"/>
                  <a:pt x="6296956" y="631352"/>
                  <a:pt x="6303977" y="664291"/>
                </a:cubicBezTo>
                <a:cubicBezTo>
                  <a:pt x="6302444" y="677879"/>
                  <a:pt x="6301462" y="685268"/>
                  <a:pt x="6299372" y="697330"/>
                </a:cubicBezTo>
                <a:cubicBezTo>
                  <a:pt x="6314387" y="714913"/>
                  <a:pt x="6313827" y="721408"/>
                  <a:pt x="6309888" y="754001"/>
                </a:cubicBezTo>
                <a:cubicBezTo>
                  <a:pt x="6306930" y="769492"/>
                  <a:pt x="6343751" y="814234"/>
                  <a:pt x="6339879" y="811136"/>
                </a:cubicBezTo>
                <a:lnTo>
                  <a:pt x="6330065" y="893399"/>
                </a:lnTo>
                <a:cubicBezTo>
                  <a:pt x="6341065" y="929331"/>
                  <a:pt x="6340586" y="969703"/>
                  <a:pt x="6328618" y="1009766"/>
                </a:cubicBezTo>
                <a:cubicBezTo>
                  <a:pt x="6286987" y="1110847"/>
                  <a:pt x="6336677" y="1067927"/>
                  <a:pt x="6320797" y="1146964"/>
                </a:cubicBezTo>
                <a:cubicBezTo>
                  <a:pt x="6308238" y="1199586"/>
                  <a:pt x="6355190" y="1221191"/>
                  <a:pt x="6334400" y="1280757"/>
                </a:cubicBezTo>
                <a:lnTo>
                  <a:pt x="6356023" y="1356227"/>
                </a:lnTo>
                <a:cubicBezTo>
                  <a:pt x="6356068" y="1358140"/>
                  <a:pt x="6356112" y="1360054"/>
                  <a:pt x="6356157" y="1361967"/>
                </a:cubicBezTo>
                <a:cubicBezTo>
                  <a:pt x="6355533" y="1373512"/>
                  <a:pt x="6353847" y="1384370"/>
                  <a:pt x="6350613" y="1393569"/>
                </a:cubicBezTo>
                <a:cubicBezTo>
                  <a:pt x="6364468" y="1383914"/>
                  <a:pt x="6345614" y="1435855"/>
                  <a:pt x="6357062" y="1444071"/>
                </a:cubicBezTo>
                <a:cubicBezTo>
                  <a:pt x="6366618" y="1448518"/>
                  <a:pt x="6363125" y="1465312"/>
                  <a:pt x="6364832" y="1478763"/>
                </a:cubicBezTo>
                <a:cubicBezTo>
                  <a:pt x="6367033" y="1481449"/>
                  <a:pt x="6368644" y="1487606"/>
                  <a:pt x="6369745" y="1495680"/>
                </a:cubicBezTo>
                <a:cubicBezTo>
                  <a:pt x="6370129" y="1501564"/>
                  <a:pt x="6370514" y="1507447"/>
                  <a:pt x="6370898" y="1513331"/>
                </a:cubicBezTo>
                <a:lnTo>
                  <a:pt x="6339773" y="1527414"/>
                </a:lnTo>
                <a:cubicBezTo>
                  <a:pt x="6334226" y="1566662"/>
                  <a:pt x="6321052" y="1604564"/>
                  <a:pt x="6321854" y="1635366"/>
                </a:cubicBezTo>
                <a:cubicBezTo>
                  <a:pt x="6320655" y="1701187"/>
                  <a:pt x="6292278" y="1721205"/>
                  <a:pt x="6299489" y="1784860"/>
                </a:cubicBezTo>
                <a:cubicBezTo>
                  <a:pt x="6294212" y="1831400"/>
                  <a:pt x="6277478" y="1829559"/>
                  <a:pt x="6267878" y="1858572"/>
                </a:cubicBezTo>
                <a:lnTo>
                  <a:pt x="6251146" y="1926167"/>
                </a:lnTo>
                <a:lnTo>
                  <a:pt x="6210686" y="2014834"/>
                </a:lnTo>
                <a:lnTo>
                  <a:pt x="6106652" y="2150572"/>
                </a:lnTo>
                <a:lnTo>
                  <a:pt x="6097813" y="2172208"/>
                </a:lnTo>
                <a:lnTo>
                  <a:pt x="6095990" y="2181185"/>
                </a:lnTo>
                <a:cubicBezTo>
                  <a:pt x="6094176" y="2187056"/>
                  <a:pt x="6092249" y="2190556"/>
                  <a:pt x="6090126" y="2192533"/>
                </a:cubicBezTo>
                <a:lnTo>
                  <a:pt x="6089503" y="2192543"/>
                </a:lnTo>
                <a:lnTo>
                  <a:pt x="6084946" y="2203694"/>
                </a:lnTo>
                <a:cubicBezTo>
                  <a:pt x="6068006" y="2222414"/>
                  <a:pt x="6006445" y="2274546"/>
                  <a:pt x="5987861" y="2304868"/>
                </a:cubicBezTo>
                <a:lnTo>
                  <a:pt x="5973439" y="2385635"/>
                </a:lnTo>
                <a:lnTo>
                  <a:pt x="5916727" y="2458777"/>
                </a:lnTo>
                <a:cubicBezTo>
                  <a:pt x="5897241" y="2491718"/>
                  <a:pt x="5869630" y="2534165"/>
                  <a:pt x="5856524" y="2583281"/>
                </a:cubicBezTo>
                <a:cubicBezTo>
                  <a:pt x="5857506" y="2592319"/>
                  <a:pt x="5833326" y="2744711"/>
                  <a:pt x="5838091" y="2753474"/>
                </a:cubicBezTo>
                <a:cubicBezTo>
                  <a:pt x="5785248" y="2871502"/>
                  <a:pt x="5778642" y="2803565"/>
                  <a:pt x="5744296" y="2893276"/>
                </a:cubicBezTo>
                <a:cubicBezTo>
                  <a:pt x="5695297" y="2988328"/>
                  <a:pt x="5724634" y="2958553"/>
                  <a:pt x="5682522" y="3044368"/>
                </a:cubicBezTo>
                <a:cubicBezTo>
                  <a:pt x="5632185" y="3125072"/>
                  <a:pt x="5597317" y="3217236"/>
                  <a:pt x="5557886" y="3304853"/>
                </a:cubicBezTo>
                <a:cubicBezTo>
                  <a:pt x="5482395" y="3325072"/>
                  <a:pt x="5519234" y="3371478"/>
                  <a:pt x="5483942" y="3416604"/>
                </a:cubicBezTo>
                <a:cubicBezTo>
                  <a:pt x="5462927" y="3437263"/>
                  <a:pt x="5484515" y="3475608"/>
                  <a:pt x="5461007" y="3503742"/>
                </a:cubicBezTo>
                <a:cubicBezTo>
                  <a:pt x="5452964" y="3510933"/>
                  <a:pt x="5447709" y="3554203"/>
                  <a:pt x="5437889" y="3559927"/>
                </a:cubicBezTo>
                <a:lnTo>
                  <a:pt x="5432770" y="3562948"/>
                </a:lnTo>
                <a:lnTo>
                  <a:pt x="5406795" y="3578594"/>
                </a:lnTo>
                <a:lnTo>
                  <a:pt x="5381495" y="3599883"/>
                </a:lnTo>
                <a:cubicBezTo>
                  <a:pt x="5373777" y="3608845"/>
                  <a:pt x="5367528" y="3619642"/>
                  <a:pt x="5363689" y="3633299"/>
                </a:cubicBezTo>
                <a:cubicBezTo>
                  <a:pt x="5370837" y="3689178"/>
                  <a:pt x="5280250" y="3728687"/>
                  <a:pt x="5291870" y="3799039"/>
                </a:cubicBezTo>
                <a:cubicBezTo>
                  <a:pt x="5291660" y="3823262"/>
                  <a:pt x="5263601" y="3888134"/>
                  <a:pt x="5241600" y="3894238"/>
                </a:cubicBezTo>
                <a:cubicBezTo>
                  <a:pt x="5232312" y="3906493"/>
                  <a:pt x="5231731" y="3924583"/>
                  <a:pt x="5211041" y="3924184"/>
                </a:cubicBezTo>
                <a:cubicBezTo>
                  <a:pt x="5184976" y="3926521"/>
                  <a:pt x="5198956" y="3986438"/>
                  <a:pt x="5176073" y="3970179"/>
                </a:cubicBezTo>
                <a:lnTo>
                  <a:pt x="5172826" y="3991773"/>
                </a:lnTo>
                <a:lnTo>
                  <a:pt x="5157053" y="3997708"/>
                </a:lnTo>
                <a:cubicBezTo>
                  <a:pt x="5140589" y="4003541"/>
                  <a:pt x="5128715" y="4008828"/>
                  <a:pt x="5127922" y="4022660"/>
                </a:cubicBezTo>
                <a:cubicBezTo>
                  <a:pt x="5105225" y="4035701"/>
                  <a:pt x="5043623" y="4065128"/>
                  <a:pt x="5020872" y="4075951"/>
                </a:cubicBezTo>
                <a:cubicBezTo>
                  <a:pt x="5006705" y="4069570"/>
                  <a:pt x="5001251" y="4081880"/>
                  <a:pt x="4991410" y="4087598"/>
                </a:cubicBezTo>
                <a:cubicBezTo>
                  <a:pt x="4974522" y="4085320"/>
                  <a:pt x="4937025" y="4121806"/>
                  <a:pt x="4930112" y="4138459"/>
                </a:cubicBezTo>
                <a:cubicBezTo>
                  <a:pt x="4918473" y="4190437"/>
                  <a:pt x="4844909" y="4190974"/>
                  <a:pt x="4834224" y="4231643"/>
                </a:cubicBezTo>
                <a:cubicBezTo>
                  <a:pt x="4827758" y="4239937"/>
                  <a:pt x="4820427" y="4245543"/>
                  <a:pt x="4812599" y="4249449"/>
                </a:cubicBezTo>
                <a:lnTo>
                  <a:pt x="4789188" y="4256678"/>
                </a:lnTo>
                <a:lnTo>
                  <a:pt x="4779554" y="4251313"/>
                </a:lnTo>
                <a:lnTo>
                  <a:pt x="4766885" y="4259812"/>
                </a:lnTo>
                <a:lnTo>
                  <a:pt x="4762510" y="4260383"/>
                </a:lnTo>
                <a:cubicBezTo>
                  <a:pt x="4754131" y="4261437"/>
                  <a:pt x="4745977" y="4262766"/>
                  <a:pt x="4738416" y="4265355"/>
                </a:cubicBezTo>
                <a:cubicBezTo>
                  <a:pt x="4764694" y="4302719"/>
                  <a:pt x="4678447" y="4293536"/>
                  <a:pt x="4712007" y="4317892"/>
                </a:cubicBezTo>
                <a:cubicBezTo>
                  <a:pt x="4675039" y="4338619"/>
                  <a:pt x="4716682" y="4356361"/>
                  <a:pt x="4658930" y="4348041"/>
                </a:cubicBezTo>
                <a:cubicBezTo>
                  <a:pt x="4614182" y="4379702"/>
                  <a:pt x="4505053" y="4447283"/>
                  <a:pt x="4443526" y="4507851"/>
                </a:cubicBezTo>
                <a:cubicBezTo>
                  <a:pt x="4410144" y="4540439"/>
                  <a:pt x="4338540" y="4659677"/>
                  <a:pt x="4289766" y="4711450"/>
                </a:cubicBezTo>
                <a:cubicBezTo>
                  <a:pt x="4238344" y="4747694"/>
                  <a:pt x="4215457" y="4807131"/>
                  <a:pt x="4150870" y="4818480"/>
                </a:cubicBezTo>
                <a:cubicBezTo>
                  <a:pt x="4103683" y="4855538"/>
                  <a:pt x="4148748" y="4891762"/>
                  <a:pt x="4006639" y="4933815"/>
                </a:cubicBezTo>
                <a:cubicBezTo>
                  <a:pt x="3736045" y="4990755"/>
                  <a:pt x="3474704" y="5040115"/>
                  <a:pt x="3298210" y="5070790"/>
                </a:cubicBezTo>
                <a:cubicBezTo>
                  <a:pt x="3121717" y="5101466"/>
                  <a:pt x="3041810" y="5115566"/>
                  <a:pt x="2947678" y="5117869"/>
                </a:cubicBezTo>
                <a:cubicBezTo>
                  <a:pt x="2853544" y="5120174"/>
                  <a:pt x="2858560" y="5135060"/>
                  <a:pt x="2822169" y="5129396"/>
                </a:cubicBezTo>
                <a:lnTo>
                  <a:pt x="2538773" y="5313397"/>
                </a:lnTo>
                <a:cubicBezTo>
                  <a:pt x="2405817" y="5334661"/>
                  <a:pt x="2144167" y="5431620"/>
                  <a:pt x="2014500" y="5519744"/>
                </a:cubicBezTo>
                <a:cubicBezTo>
                  <a:pt x="1982084" y="5541774"/>
                  <a:pt x="1956346" y="5565847"/>
                  <a:pt x="1934391" y="5591335"/>
                </a:cubicBezTo>
                <a:lnTo>
                  <a:pt x="1892550" y="5649708"/>
                </a:lnTo>
                <a:lnTo>
                  <a:pt x="1854769" y="5647691"/>
                </a:lnTo>
                <a:cubicBezTo>
                  <a:pt x="1838936" y="5647705"/>
                  <a:pt x="1823701" y="5648312"/>
                  <a:pt x="1809461" y="5648628"/>
                </a:cubicBezTo>
                <a:cubicBezTo>
                  <a:pt x="1834147" y="5698228"/>
                  <a:pt x="1737274" y="5633540"/>
                  <a:pt x="1745150" y="5693879"/>
                </a:cubicBezTo>
                <a:cubicBezTo>
                  <a:pt x="1734532" y="5692199"/>
                  <a:pt x="1724002" y="5688669"/>
                  <a:pt x="1713375" y="5684672"/>
                </a:cubicBezTo>
                <a:lnTo>
                  <a:pt x="1707808" y="5682611"/>
                </a:lnTo>
                <a:lnTo>
                  <a:pt x="1679313" y="5672360"/>
                </a:lnTo>
                <a:lnTo>
                  <a:pt x="1646933" y="5666227"/>
                </a:lnTo>
                <a:cubicBezTo>
                  <a:pt x="1635170" y="5665926"/>
                  <a:pt x="1622939" y="5667937"/>
                  <a:pt x="1610055" y="5673643"/>
                </a:cubicBezTo>
                <a:cubicBezTo>
                  <a:pt x="1571890" y="5714775"/>
                  <a:pt x="1484024" y="5669440"/>
                  <a:pt x="1437641" y="5723266"/>
                </a:cubicBezTo>
                <a:cubicBezTo>
                  <a:pt x="1418992" y="5738521"/>
                  <a:pt x="1351540" y="5757985"/>
                  <a:pt x="1332869" y="5744752"/>
                </a:cubicBezTo>
                <a:cubicBezTo>
                  <a:pt x="1317589" y="5745326"/>
                  <a:pt x="1303391" y="5756388"/>
                  <a:pt x="1290525" y="5740036"/>
                </a:cubicBezTo>
                <a:cubicBezTo>
                  <a:pt x="1272146" y="5721242"/>
                  <a:pt x="1235243" y="5770261"/>
                  <a:pt x="1233107" y="5742106"/>
                </a:cubicBezTo>
                <a:lnTo>
                  <a:pt x="1214532" y="5753325"/>
                </a:lnTo>
                <a:lnTo>
                  <a:pt x="1199955" y="5744831"/>
                </a:lnTo>
                <a:cubicBezTo>
                  <a:pt x="1185016" y="5735734"/>
                  <a:pt x="1173414" y="5729861"/>
                  <a:pt x="1162337" y="5738048"/>
                </a:cubicBezTo>
                <a:cubicBezTo>
                  <a:pt x="1137920" y="5728689"/>
                  <a:pt x="1076212" y="5699490"/>
                  <a:pt x="1053457" y="5688676"/>
                </a:cubicBezTo>
                <a:cubicBezTo>
                  <a:pt x="1049315" y="5673592"/>
                  <a:pt x="1036434" y="5677184"/>
                  <a:pt x="1025798" y="5673166"/>
                </a:cubicBezTo>
                <a:cubicBezTo>
                  <a:pt x="1016787" y="5658576"/>
                  <a:pt x="965030" y="5652626"/>
                  <a:pt x="947900" y="5657848"/>
                </a:cubicBezTo>
                <a:cubicBezTo>
                  <a:pt x="900757" y="5681878"/>
                  <a:pt x="853518" y="5624981"/>
                  <a:pt x="815627" y="5642557"/>
                </a:cubicBezTo>
                <a:cubicBezTo>
                  <a:pt x="805172" y="5642805"/>
                  <a:pt x="796221" y="5640669"/>
                  <a:pt x="788251" y="5637065"/>
                </a:cubicBezTo>
                <a:lnTo>
                  <a:pt x="767822" y="5623450"/>
                </a:lnTo>
                <a:lnTo>
                  <a:pt x="765791" y="5612539"/>
                </a:lnTo>
                <a:lnTo>
                  <a:pt x="751230" y="5608092"/>
                </a:lnTo>
                <a:lnTo>
                  <a:pt x="748008" y="5605052"/>
                </a:lnTo>
                <a:cubicBezTo>
                  <a:pt x="741868" y="5599203"/>
                  <a:pt x="735661" y="5593704"/>
                  <a:pt x="728871" y="5589469"/>
                </a:cubicBezTo>
                <a:cubicBezTo>
                  <a:pt x="717035" y="5633700"/>
                  <a:pt x="669153" y="5560747"/>
                  <a:pt x="671898" y="5602363"/>
                </a:cubicBezTo>
                <a:cubicBezTo>
                  <a:pt x="632522" y="5586794"/>
                  <a:pt x="645467" y="5630489"/>
                  <a:pt x="615065" y="5580257"/>
                </a:cubicBezTo>
                <a:cubicBezTo>
                  <a:pt x="562379" y="5565593"/>
                  <a:pt x="441250" y="5523701"/>
                  <a:pt x="355785" y="5514383"/>
                </a:cubicBezTo>
                <a:cubicBezTo>
                  <a:pt x="309622" y="5509152"/>
                  <a:pt x="172894" y="5529342"/>
                  <a:pt x="102269" y="5524347"/>
                </a:cubicBezTo>
                <a:cubicBezTo>
                  <a:pt x="72050" y="5515878"/>
                  <a:pt x="41939" y="5516649"/>
                  <a:pt x="13160" y="5514159"/>
                </a:cubicBezTo>
                <a:lnTo>
                  <a:pt x="0" y="551173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068891"/>
            <a:ext cx="4488403" cy="198508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INDUSTRIJSKO-OBRTNIČKA ŠKOLA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F93DC6C-1BFD-4414-BF23-471C8831C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664" y="3440576"/>
            <a:ext cx="4114800" cy="2675059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617" y="4355800"/>
            <a:ext cx="3836894" cy="850221"/>
          </a:xfrm>
          <a:prstGeom prst="rect">
            <a:avLst/>
          </a:prstGeom>
        </p:spPr>
      </p:pic>
      <p:sp>
        <p:nvSpPr>
          <p:cNvPr id="18" name="Rectangle 6">
            <a:extLst>
              <a:ext uri="{FF2B5EF4-FFF2-40B4-BE49-F238E27FC236}">
                <a16:creationId xmlns:a16="http://schemas.microsoft.com/office/drawing/2014/main" id="{001928A5-13A8-4372-8A77-BCAAE5553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4188" y="5840345"/>
            <a:ext cx="1707751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86414" y="723153"/>
            <a:ext cx="5185375" cy="53924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CNC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3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Instalater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grijanja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klimatizacije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3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Automehaničar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3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Vodoinstalater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3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Autolimar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3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Bravar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3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Autoelektričar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3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Elektromehaničar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3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Automehatroničar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3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Elektroinstalater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3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http://ss-industrijsko-obrtnicka-sk.skole.hr/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68841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F944E337-3E5D-4A1F-A5A1-2057F25B8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0">
            <a:extLst>
              <a:ext uri="{FF2B5EF4-FFF2-40B4-BE49-F238E27FC236}">
                <a16:creationId xmlns:a16="http://schemas.microsoft.com/office/drawing/2014/main" id="{75AEBDD3-B56F-481F-B681-E422663D2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3482342"/>
          </a:xfrm>
          <a:custGeom>
            <a:avLst/>
            <a:gdLst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77421 w 12192000"/>
              <a:gd name="connsiteY15" fmla="*/ 763181 h 3482342"/>
              <a:gd name="connsiteX16" fmla="*/ 11540020 w 12192000"/>
              <a:gd name="connsiteY16" fmla="*/ 794059 h 3482342"/>
              <a:gd name="connsiteX17" fmla="*/ 11365056 w 12192000"/>
              <a:gd name="connsiteY17" fmla="*/ 804087 h 3482342"/>
              <a:gd name="connsiteX18" fmla="*/ 11294073 w 12192000"/>
              <a:gd name="connsiteY18" fmla="*/ 897260 h 3482342"/>
              <a:gd name="connsiteX19" fmla="*/ 11228040 w 12192000"/>
              <a:gd name="connsiteY19" fmla="*/ 958953 h 3482342"/>
              <a:gd name="connsiteX20" fmla="*/ 11193568 w 12192000"/>
              <a:gd name="connsiteY20" fmla="*/ 982314 h 3482342"/>
              <a:gd name="connsiteX21" fmla="*/ 11139869 w 12192000"/>
              <a:gd name="connsiteY21" fmla="*/ 1126133 h 3482342"/>
              <a:gd name="connsiteX22" fmla="*/ 11003287 w 12192000"/>
              <a:gd name="connsiteY22" fmla="*/ 1243468 h 3482342"/>
              <a:gd name="connsiteX23" fmla="*/ 10936797 w 12192000"/>
              <a:gd name="connsiteY23" fmla="*/ 1350588 h 3482342"/>
              <a:gd name="connsiteX24" fmla="*/ 10832727 w 12192000"/>
              <a:gd name="connsiteY24" fmla="*/ 1341335 h 3482342"/>
              <a:gd name="connsiteX25" fmla="*/ 10720408 w 12192000"/>
              <a:gd name="connsiteY25" fmla="*/ 1344999 h 3482342"/>
              <a:gd name="connsiteX26" fmla="*/ 10635456 w 12192000"/>
              <a:gd name="connsiteY26" fmla="*/ 1337688 h 3482342"/>
              <a:gd name="connsiteX27" fmla="*/ 10629954 w 12192000"/>
              <a:gd name="connsiteY27" fmla="*/ 1330628 h 3482342"/>
              <a:gd name="connsiteX28" fmla="*/ 10623883 w 12192000"/>
              <a:gd name="connsiteY28" fmla="*/ 1332776 h 3482342"/>
              <a:gd name="connsiteX29" fmla="*/ 10622090 w 12192000"/>
              <a:gd name="connsiteY29" fmla="*/ 1341385 h 3482342"/>
              <a:gd name="connsiteX30" fmla="*/ 10573203 w 12192000"/>
              <a:gd name="connsiteY30" fmla="*/ 1351996 h 3482342"/>
              <a:gd name="connsiteX31" fmla="*/ 10513263 w 12192000"/>
              <a:gd name="connsiteY31" fmla="*/ 1350756 h 3482342"/>
              <a:gd name="connsiteX32" fmla="*/ 10464012 w 12192000"/>
              <a:gd name="connsiteY32" fmla="*/ 1391778 h 3482342"/>
              <a:gd name="connsiteX33" fmla="*/ 10405409 w 12192000"/>
              <a:gd name="connsiteY33" fmla="*/ 1422789 h 3482342"/>
              <a:gd name="connsiteX34" fmla="*/ 10370530 w 12192000"/>
              <a:gd name="connsiteY34" fmla="*/ 1441596 h 3482342"/>
              <a:gd name="connsiteX35" fmla="*/ 10264922 w 12192000"/>
              <a:gd name="connsiteY35" fmla="*/ 1472107 h 3482342"/>
              <a:gd name="connsiteX36" fmla="*/ 10058690 w 12192000"/>
              <a:gd name="connsiteY36" fmla="*/ 1474888 h 3482342"/>
              <a:gd name="connsiteX37" fmla="*/ 10004424 w 12192000"/>
              <a:gd name="connsiteY37" fmla="*/ 1489801 h 3482342"/>
              <a:gd name="connsiteX38" fmla="*/ 9999951 w 12192000"/>
              <a:gd name="connsiteY38" fmla="*/ 1499127 h 3482342"/>
              <a:gd name="connsiteX39" fmla="*/ 9845462 w 12192000"/>
              <a:gd name="connsiteY39" fmla="*/ 1548192 h 3482342"/>
              <a:gd name="connsiteX40" fmla="*/ 9736156 w 12192000"/>
              <a:gd name="connsiteY40" fmla="*/ 1581928 h 3482342"/>
              <a:gd name="connsiteX41" fmla="*/ 9693355 w 12192000"/>
              <a:gd name="connsiteY41" fmla="*/ 1602632 h 3482342"/>
              <a:gd name="connsiteX42" fmla="*/ 9664242 w 12192000"/>
              <a:gd name="connsiteY42" fmla="*/ 1622075 h 3482342"/>
              <a:gd name="connsiteX43" fmla="*/ 9579195 w 12192000"/>
              <a:gd name="connsiteY43" fmla="*/ 1648017 h 3482342"/>
              <a:gd name="connsiteX44" fmla="*/ 9433652 w 12192000"/>
              <a:gd name="connsiteY44" fmla="*/ 1681174 h 3482342"/>
              <a:gd name="connsiteX45" fmla="*/ 9403775 w 12192000"/>
              <a:gd name="connsiteY45" fmla="*/ 1690403 h 3482342"/>
              <a:gd name="connsiteX46" fmla="*/ 9382503 w 12192000"/>
              <a:gd name="connsiteY46" fmla="*/ 1706957 h 3482342"/>
              <a:gd name="connsiteX47" fmla="*/ 9381410 w 12192000"/>
              <a:gd name="connsiteY47" fmla="*/ 1718312 h 3482342"/>
              <a:gd name="connsiteX48" fmla="*/ 9365685 w 12192000"/>
              <a:gd name="connsiteY48" fmla="*/ 1724772 h 3482342"/>
              <a:gd name="connsiteX49" fmla="*/ 9278020 w 12192000"/>
              <a:gd name="connsiteY49" fmla="*/ 1741161 h 3482342"/>
              <a:gd name="connsiteX50" fmla="*/ 9217145 w 12192000"/>
              <a:gd name="connsiteY50" fmla="*/ 1771195 h 3482342"/>
              <a:gd name="connsiteX51" fmla="*/ 8955875 w 12192000"/>
              <a:gd name="connsiteY51" fmla="*/ 1796806 h 3482342"/>
              <a:gd name="connsiteX52" fmla="*/ 8648415 w 12192000"/>
              <a:gd name="connsiteY52" fmla="*/ 1878623 h 3482342"/>
              <a:gd name="connsiteX53" fmla="*/ 8467374 w 12192000"/>
              <a:gd name="connsiteY53" fmla="*/ 1959575 h 3482342"/>
              <a:gd name="connsiteX54" fmla="*/ 8447067 w 12192000"/>
              <a:gd name="connsiteY54" fmla="*/ 1949706 h 3482342"/>
              <a:gd name="connsiteX55" fmla="*/ 8426060 w 12192000"/>
              <a:gd name="connsiteY55" fmla="*/ 1947126 h 3482342"/>
              <a:gd name="connsiteX56" fmla="*/ 8424042 w 12192000"/>
              <a:gd name="connsiteY56" fmla="*/ 1949367 h 3482342"/>
              <a:gd name="connsiteX57" fmla="*/ 8401276 w 12192000"/>
              <a:gd name="connsiteY57" fmla="*/ 1953968 h 3482342"/>
              <a:gd name="connsiteX58" fmla="*/ 8294129 w 12192000"/>
              <a:gd name="connsiteY58" fmla="*/ 1958387 h 3482342"/>
              <a:gd name="connsiteX59" fmla="*/ 8293892 w 12192000"/>
              <a:gd name="connsiteY59" fmla="*/ 1960370 h 3482342"/>
              <a:gd name="connsiteX60" fmla="*/ 8288078 w 12192000"/>
              <a:gd name="connsiteY60" fmla="*/ 1965222 h 3482342"/>
              <a:gd name="connsiteX61" fmla="*/ 8248914 w 12192000"/>
              <a:gd name="connsiteY61" fmla="*/ 1954175 h 3482342"/>
              <a:gd name="connsiteX62" fmla="*/ 8132104 w 12192000"/>
              <a:gd name="connsiteY62" fmla="*/ 1895727 h 3482342"/>
              <a:gd name="connsiteX63" fmla="*/ 7918078 w 12192000"/>
              <a:gd name="connsiteY63" fmla="*/ 1862668 h 3482342"/>
              <a:gd name="connsiteX64" fmla="*/ 7817899 w 12192000"/>
              <a:gd name="connsiteY64" fmla="*/ 1862176 h 3482342"/>
              <a:gd name="connsiteX65" fmla="*/ 7768994 w 12192000"/>
              <a:gd name="connsiteY65" fmla="*/ 1855721 h 3482342"/>
              <a:gd name="connsiteX66" fmla="*/ 7618027 w 12192000"/>
              <a:gd name="connsiteY66" fmla="*/ 1830959 h 3482342"/>
              <a:gd name="connsiteX67" fmla="*/ 7449425 w 12192000"/>
              <a:gd name="connsiteY67" fmla="*/ 1810910 h 3482342"/>
              <a:gd name="connsiteX68" fmla="*/ 7342915 w 12192000"/>
              <a:gd name="connsiteY68" fmla="*/ 1819827 h 3482342"/>
              <a:gd name="connsiteX69" fmla="*/ 7255191 w 12192000"/>
              <a:gd name="connsiteY69" fmla="*/ 1834354 h 3482342"/>
              <a:gd name="connsiteX70" fmla="*/ 7131205 w 12192000"/>
              <a:gd name="connsiteY70" fmla="*/ 1845557 h 3482342"/>
              <a:gd name="connsiteX71" fmla="*/ 6917124 w 12192000"/>
              <a:gd name="connsiteY71" fmla="*/ 1837109 h 3482342"/>
              <a:gd name="connsiteX72" fmla="*/ 6837145 w 12192000"/>
              <a:gd name="connsiteY72" fmla="*/ 1870724 h 3482342"/>
              <a:gd name="connsiteX73" fmla="*/ 6753991 w 12192000"/>
              <a:gd name="connsiteY73" fmla="*/ 1860969 h 3482342"/>
              <a:gd name="connsiteX74" fmla="*/ 6727754 w 12192000"/>
              <a:gd name="connsiteY74" fmla="*/ 1882372 h 3482342"/>
              <a:gd name="connsiteX75" fmla="*/ 6723371 w 12192000"/>
              <a:gd name="connsiteY75" fmla="*/ 1886494 h 3482342"/>
              <a:gd name="connsiteX76" fmla="*/ 6702779 w 12192000"/>
              <a:gd name="connsiteY76" fmla="*/ 1893601 h 3482342"/>
              <a:gd name="connsiteX77" fmla="*/ 6700779 w 12192000"/>
              <a:gd name="connsiteY77" fmla="*/ 1907344 h 3482342"/>
              <a:gd name="connsiteX78" fmla="*/ 6672513 w 12192000"/>
              <a:gd name="connsiteY78" fmla="*/ 1926452 h 3482342"/>
              <a:gd name="connsiteX79" fmla="*/ 6633549 w 12192000"/>
              <a:gd name="connsiteY79" fmla="*/ 1936255 h 3482342"/>
              <a:gd name="connsiteX80" fmla="*/ 6444344 w 12192000"/>
              <a:gd name="connsiteY80" fmla="*/ 1969663 h 3482342"/>
              <a:gd name="connsiteX81" fmla="*/ 6333446 w 12192000"/>
              <a:gd name="connsiteY81" fmla="*/ 1997163 h 3482342"/>
              <a:gd name="connsiteX82" fmla="*/ 6294933 w 12192000"/>
              <a:gd name="connsiteY82" fmla="*/ 2019412 h 3482342"/>
              <a:gd name="connsiteX83" fmla="*/ 6238719 w 12192000"/>
              <a:gd name="connsiteY83" fmla="*/ 2042547 h 3482342"/>
              <a:gd name="connsiteX84" fmla="*/ 6142310 w 12192000"/>
              <a:gd name="connsiteY84" fmla="*/ 2092510 h 3482342"/>
              <a:gd name="connsiteX85" fmla="*/ 6007916 w 12192000"/>
              <a:gd name="connsiteY85" fmla="*/ 2143752 h 3482342"/>
              <a:gd name="connsiteX86" fmla="*/ 5894610 w 12192000"/>
              <a:gd name="connsiteY86" fmla="*/ 2130684 h 3482342"/>
              <a:gd name="connsiteX87" fmla="*/ 5817682 w 12192000"/>
              <a:gd name="connsiteY87" fmla="*/ 2157358 h 3482342"/>
              <a:gd name="connsiteX88" fmla="*/ 5591469 w 12192000"/>
              <a:gd name="connsiteY88" fmla="*/ 2178389 h 3482342"/>
              <a:gd name="connsiteX89" fmla="*/ 5414282 w 12192000"/>
              <a:gd name="connsiteY89" fmla="*/ 2183070 h 3482342"/>
              <a:gd name="connsiteX90" fmla="*/ 5368369 w 12192000"/>
              <a:gd name="connsiteY90" fmla="*/ 2204272 h 3482342"/>
              <a:gd name="connsiteX91" fmla="*/ 5291263 w 12192000"/>
              <a:gd name="connsiteY91" fmla="*/ 2239182 h 3482342"/>
              <a:gd name="connsiteX92" fmla="*/ 5240857 w 12192000"/>
              <a:gd name="connsiteY92" fmla="*/ 2289444 h 3482342"/>
              <a:gd name="connsiteX93" fmla="*/ 5173523 w 12192000"/>
              <a:gd name="connsiteY93" fmla="*/ 2309057 h 3482342"/>
              <a:gd name="connsiteX94" fmla="*/ 5148543 w 12192000"/>
              <a:gd name="connsiteY94" fmla="*/ 2282356 h 3482342"/>
              <a:gd name="connsiteX95" fmla="*/ 5079548 w 12192000"/>
              <a:gd name="connsiteY95" fmla="*/ 2313485 h 3482342"/>
              <a:gd name="connsiteX96" fmla="*/ 4975908 w 12192000"/>
              <a:gd name="connsiteY96" fmla="*/ 2364128 h 3482342"/>
              <a:gd name="connsiteX97" fmla="*/ 4913723 w 12192000"/>
              <a:gd name="connsiteY97" fmla="*/ 2385265 h 3482342"/>
              <a:gd name="connsiteX98" fmla="*/ 4746485 w 12192000"/>
              <a:gd name="connsiteY98" fmla="*/ 2451769 h 3482342"/>
              <a:gd name="connsiteX99" fmla="*/ 4681588 w 12192000"/>
              <a:gd name="connsiteY99" fmla="*/ 2467494 h 3482342"/>
              <a:gd name="connsiteX100" fmla="*/ 1783655 w 12192000"/>
              <a:gd name="connsiteY100" fmla="*/ 3163860 h 3482342"/>
              <a:gd name="connsiteX101" fmla="*/ 1325955 w 12192000"/>
              <a:gd name="connsiteY101" fmla="*/ 3176692 h 3482342"/>
              <a:gd name="connsiteX102" fmla="*/ 1190384 w 12192000"/>
              <a:gd name="connsiteY102" fmla="*/ 3203504 h 3482342"/>
              <a:gd name="connsiteX103" fmla="*/ 1094537 w 12192000"/>
              <a:gd name="connsiteY103" fmla="*/ 3229469 h 3482342"/>
              <a:gd name="connsiteX104" fmla="*/ 779276 w 12192000"/>
              <a:gd name="connsiteY104" fmla="*/ 3327290 h 3482342"/>
              <a:gd name="connsiteX105" fmla="*/ 600378 w 12192000"/>
              <a:gd name="connsiteY105" fmla="*/ 3335250 h 3482342"/>
              <a:gd name="connsiteX106" fmla="*/ 493457 w 12192000"/>
              <a:gd name="connsiteY106" fmla="*/ 3365044 h 3482342"/>
              <a:gd name="connsiteX107" fmla="*/ 349402 w 12192000"/>
              <a:gd name="connsiteY107" fmla="*/ 3380897 h 3482342"/>
              <a:gd name="connsiteX108" fmla="*/ 192183 w 12192000"/>
              <a:gd name="connsiteY108" fmla="*/ 3460075 h 3482342"/>
              <a:gd name="connsiteX109" fmla="*/ 46713 w 12192000"/>
              <a:gd name="connsiteY109" fmla="*/ 3462986 h 3482342"/>
              <a:gd name="connsiteX110" fmla="*/ 2765 w 12192000"/>
              <a:gd name="connsiteY110" fmla="*/ 3480770 h 3482342"/>
              <a:gd name="connsiteX111" fmla="*/ 0 w 12192000"/>
              <a:gd name="connsiteY111" fmla="*/ 3482342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77421 w 12192000"/>
              <a:gd name="connsiteY15" fmla="*/ 763181 h 3482342"/>
              <a:gd name="connsiteX16" fmla="*/ 11540020 w 12192000"/>
              <a:gd name="connsiteY16" fmla="*/ 794059 h 3482342"/>
              <a:gd name="connsiteX17" fmla="*/ 11365056 w 12192000"/>
              <a:gd name="connsiteY17" fmla="*/ 804087 h 3482342"/>
              <a:gd name="connsiteX18" fmla="*/ 11294073 w 12192000"/>
              <a:gd name="connsiteY18" fmla="*/ 897260 h 3482342"/>
              <a:gd name="connsiteX19" fmla="*/ 11228040 w 12192000"/>
              <a:gd name="connsiteY19" fmla="*/ 958953 h 3482342"/>
              <a:gd name="connsiteX20" fmla="*/ 11193568 w 12192000"/>
              <a:gd name="connsiteY20" fmla="*/ 982314 h 3482342"/>
              <a:gd name="connsiteX21" fmla="*/ 11139869 w 12192000"/>
              <a:gd name="connsiteY21" fmla="*/ 1126133 h 3482342"/>
              <a:gd name="connsiteX22" fmla="*/ 11003287 w 12192000"/>
              <a:gd name="connsiteY22" fmla="*/ 1243468 h 3482342"/>
              <a:gd name="connsiteX23" fmla="*/ 10936797 w 12192000"/>
              <a:gd name="connsiteY23" fmla="*/ 1350588 h 3482342"/>
              <a:gd name="connsiteX24" fmla="*/ 10832727 w 12192000"/>
              <a:gd name="connsiteY24" fmla="*/ 1341335 h 3482342"/>
              <a:gd name="connsiteX25" fmla="*/ 10720408 w 12192000"/>
              <a:gd name="connsiteY25" fmla="*/ 1344999 h 3482342"/>
              <a:gd name="connsiteX26" fmla="*/ 10635456 w 12192000"/>
              <a:gd name="connsiteY26" fmla="*/ 1337688 h 3482342"/>
              <a:gd name="connsiteX27" fmla="*/ 10629954 w 12192000"/>
              <a:gd name="connsiteY27" fmla="*/ 1330628 h 3482342"/>
              <a:gd name="connsiteX28" fmla="*/ 10623883 w 12192000"/>
              <a:gd name="connsiteY28" fmla="*/ 1332776 h 3482342"/>
              <a:gd name="connsiteX29" fmla="*/ 10622090 w 12192000"/>
              <a:gd name="connsiteY29" fmla="*/ 1341385 h 3482342"/>
              <a:gd name="connsiteX30" fmla="*/ 10573203 w 12192000"/>
              <a:gd name="connsiteY30" fmla="*/ 1351996 h 3482342"/>
              <a:gd name="connsiteX31" fmla="*/ 10513263 w 12192000"/>
              <a:gd name="connsiteY31" fmla="*/ 1350756 h 3482342"/>
              <a:gd name="connsiteX32" fmla="*/ 10464012 w 12192000"/>
              <a:gd name="connsiteY32" fmla="*/ 1391778 h 3482342"/>
              <a:gd name="connsiteX33" fmla="*/ 10405409 w 12192000"/>
              <a:gd name="connsiteY33" fmla="*/ 1422789 h 3482342"/>
              <a:gd name="connsiteX34" fmla="*/ 10370530 w 12192000"/>
              <a:gd name="connsiteY34" fmla="*/ 1441596 h 3482342"/>
              <a:gd name="connsiteX35" fmla="*/ 10264922 w 12192000"/>
              <a:gd name="connsiteY35" fmla="*/ 1472107 h 3482342"/>
              <a:gd name="connsiteX36" fmla="*/ 10058690 w 12192000"/>
              <a:gd name="connsiteY36" fmla="*/ 1474888 h 3482342"/>
              <a:gd name="connsiteX37" fmla="*/ 10004424 w 12192000"/>
              <a:gd name="connsiteY37" fmla="*/ 1489801 h 3482342"/>
              <a:gd name="connsiteX38" fmla="*/ 9999951 w 12192000"/>
              <a:gd name="connsiteY38" fmla="*/ 1499127 h 3482342"/>
              <a:gd name="connsiteX39" fmla="*/ 9845462 w 12192000"/>
              <a:gd name="connsiteY39" fmla="*/ 1548192 h 3482342"/>
              <a:gd name="connsiteX40" fmla="*/ 9736156 w 12192000"/>
              <a:gd name="connsiteY40" fmla="*/ 1581928 h 3482342"/>
              <a:gd name="connsiteX41" fmla="*/ 9693355 w 12192000"/>
              <a:gd name="connsiteY41" fmla="*/ 1602632 h 3482342"/>
              <a:gd name="connsiteX42" fmla="*/ 9664242 w 12192000"/>
              <a:gd name="connsiteY42" fmla="*/ 1622075 h 3482342"/>
              <a:gd name="connsiteX43" fmla="*/ 9579195 w 12192000"/>
              <a:gd name="connsiteY43" fmla="*/ 1648017 h 3482342"/>
              <a:gd name="connsiteX44" fmla="*/ 9433652 w 12192000"/>
              <a:gd name="connsiteY44" fmla="*/ 1681174 h 3482342"/>
              <a:gd name="connsiteX45" fmla="*/ 9403775 w 12192000"/>
              <a:gd name="connsiteY45" fmla="*/ 1690403 h 3482342"/>
              <a:gd name="connsiteX46" fmla="*/ 9382503 w 12192000"/>
              <a:gd name="connsiteY46" fmla="*/ 1706957 h 3482342"/>
              <a:gd name="connsiteX47" fmla="*/ 9381410 w 12192000"/>
              <a:gd name="connsiteY47" fmla="*/ 1718312 h 3482342"/>
              <a:gd name="connsiteX48" fmla="*/ 9365685 w 12192000"/>
              <a:gd name="connsiteY48" fmla="*/ 1724772 h 3482342"/>
              <a:gd name="connsiteX49" fmla="*/ 9278020 w 12192000"/>
              <a:gd name="connsiteY49" fmla="*/ 1741161 h 3482342"/>
              <a:gd name="connsiteX50" fmla="*/ 9217145 w 12192000"/>
              <a:gd name="connsiteY50" fmla="*/ 1771195 h 3482342"/>
              <a:gd name="connsiteX51" fmla="*/ 8955875 w 12192000"/>
              <a:gd name="connsiteY51" fmla="*/ 1796806 h 3482342"/>
              <a:gd name="connsiteX52" fmla="*/ 8648415 w 12192000"/>
              <a:gd name="connsiteY52" fmla="*/ 1878623 h 3482342"/>
              <a:gd name="connsiteX53" fmla="*/ 8524524 w 12192000"/>
              <a:gd name="connsiteY53" fmla="*/ 1902425 h 3482342"/>
              <a:gd name="connsiteX54" fmla="*/ 8447067 w 12192000"/>
              <a:gd name="connsiteY54" fmla="*/ 1949706 h 3482342"/>
              <a:gd name="connsiteX55" fmla="*/ 8426060 w 12192000"/>
              <a:gd name="connsiteY55" fmla="*/ 1947126 h 3482342"/>
              <a:gd name="connsiteX56" fmla="*/ 8424042 w 12192000"/>
              <a:gd name="connsiteY56" fmla="*/ 1949367 h 3482342"/>
              <a:gd name="connsiteX57" fmla="*/ 8401276 w 12192000"/>
              <a:gd name="connsiteY57" fmla="*/ 1953968 h 3482342"/>
              <a:gd name="connsiteX58" fmla="*/ 8294129 w 12192000"/>
              <a:gd name="connsiteY58" fmla="*/ 1958387 h 3482342"/>
              <a:gd name="connsiteX59" fmla="*/ 8293892 w 12192000"/>
              <a:gd name="connsiteY59" fmla="*/ 1960370 h 3482342"/>
              <a:gd name="connsiteX60" fmla="*/ 8288078 w 12192000"/>
              <a:gd name="connsiteY60" fmla="*/ 1965222 h 3482342"/>
              <a:gd name="connsiteX61" fmla="*/ 8248914 w 12192000"/>
              <a:gd name="connsiteY61" fmla="*/ 1954175 h 3482342"/>
              <a:gd name="connsiteX62" fmla="*/ 8132104 w 12192000"/>
              <a:gd name="connsiteY62" fmla="*/ 1895727 h 3482342"/>
              <a:gd name="connsiteX63" fmla="*/ 7918078 w 12192000"/>
              <a:gd name="connsiteY63" fmla="*/ 1862668 h 3482342"/>
              <a:gd name="connsiteX64" fmla="*/ 7817899 w 12192000"/>
              <a:gd name="connsiteY64" fmla="*/ 1862176 h 3482342"/>
              <a:gd name="connsiteX65" fmla="*/ 7768994 w 12192000"/>
              <a:gd name="connsiteY65" fmla="*/ 1855721 h 3482342"/>
              <a:gd name="connsiteX66" fmla="*/ 7618027 w 12192000"/>
              <a:gd name="connsiteY66" fmla="*/ 1830959 h 3482342"/>
              <a:gd name="connsiteX67" fmla="*/ 7449425 w 12192000"/>
              <a:gd name="connsiteY67" fmla="*/ 1810910 h 3482342"/>
              <a:gd name="connsiteX68" fmla="*/ 7342915 w 12192000"/>
              <a:gd name="connsiteY68" fmla="*/ 1819827 h 3482342"/>
              <a:gd name="connsiteX69" fmla="*/ 7255191 w 12192000"/>
              <a:gd name="connsiteY69" fmla="*/ 1834354 h 3482342"/>
              <a:gd name="connsiteX70" fmla="*/ 7131205 w 12192000"/>
              <a:gd name="connsiteY70" fmla="*/ 1845557 h 3482342"/>
              <a:gd name="connsiteX71" fmla="*/ 6917124 w 12192000"/>
              <a:gd name="connsiteY71" fmla="*/ 1837109 h 3482342"/>
              <a:gd name="connsiteX72" fmla="*/ 6837145 w 12192000"/>
              <a:gd name="connsiteY72" fmla="*/ 1870724 h 3482342"/>
              <a:gd name="connsiteX73" fmla="*/ 6753991 w 12192000"/>
              <a:gd name="connsiteY73" fmla="*/ 1860969 h 3482342"/>
              <a:gd name="connsiteX74" fmla="*/ 6727754 w 12192000"/>
              <a:gd name="connsiteY74" fmla="*/ 1882372 h 3482342"/>
              <a:gd name="connsiteX75" fmla="*/ 6723371 w 12192000"/>
              <a:gd name="connsiteY75" fmla="*/ 1886494 h 3482342"/>
              <a:gd name="connsiteX76" fmla="*/ 6702779 w 12192000"/>
              <a:gd name="connsiteY76" fmla="*/ 1893601 h 3482342"/>
              <a:gd name="connsiteX77" fmla="*/ 6700779 w 12192000"/>
              <a:gd name="connsiteY77" fmla="*/ 1907344 h 3482342"/>
              <a:gd name="connsiteX78" fmla="*/ 6672513 w 12192000"/>
              <a:gd name="connsiteY78" fmla="*/ 1926452 h 3482342"/>
              <a:gd name="connsiteX79" fmla="*/ 6633549 w 12192000"/>
              <a:gd name="connsiteY79" fmla="*/ 1936255 h 3482342"/>
              <a:gd name="connsiteX80" fmla="*/ 6444344 w 12192000"/>
              <a:gd name="connsiteY80" fmla="*/ 1969663 h 3482342"/>
              <a:gd name="connsiteX81" fmla="*/ 6333446 w 12192000"/>
              <a:gd name="connsiteY81" fmla="*/ 1997163 h 3482342"/>
              <a:gd name="connsiteX82" fmla="*/ 6294933 w 12192000"/>
              <a:gd name="connsiteY82" fmla="*/ 2019412 h 3482342"/>
              <a:gd name="connsiteX83" fmla="*/ 6238719 w 12192000"/>
              <a:gd name="connsiteY83" fmla="*/ 2042547 h 3482342"/>
              <a:gd name="connsiteX84" fmla="*/ 6142310 w 12192000"/>
              <a:gd name="connsiteY84" fmla="*/ 2092510 h 3482342"/>
              <a:gd name="connsiteX85" fmla="*/ 6007916 w 12192000"/>
              <a:gd name="connsiteY85" fmla="*/ 2143752 h 3482342"/>
              <a:gd name="connsiteX86" fmla="*/ 5894610 w 12192000"/>
              <a:gd name="connsiteY86" fmla="*/ 2130684 h 3482342"/>
              <a:gd name="connsiteX87" fmla="*/ 5817682 w 12192000"/>
              <a:gd name="connsiteY87" fmla="*/ 2157358 h 3482342"/>
              <a:gd name="connsiteX88" fmla="*/ 5591469 w 12192000"/>
              <a:gd name="connsiteY88" fmla="*/ 2178389 h 3482342"/>
              <a:gd name="connsiteX89" fmla="*/ 5414282 w 12192000"/>
              <a:gd name="connsiteY89" fmla="*/ 2183070 h 3482342"/>
              <a:gd name="connsiteX90" fmla="*/ 5368369 w 12192000"/>
              <a:gd name="connsiteY90" fmla="*/ 2204272 h 3482342"/>
              <a:gd name="connsiteX91" fmla="*/ 5291263 w 12192000"/>
              <a:gd name="connsiteY91" fmla="*/ 2239182 h 3482342"/>
              <a:gd name="connsiteX92" fmla="*/ 5240857 w 12192000"/>
              <a:gd name="connsiteY92" fmla="*/ 2289444 h 3482342"/>
              <a:gd name="connsiteX93" fmla="*/ 5173523 w 12192000"/>
              <a:gd name="connsiteY93" fmla="*/ 2309057 h 3482342"/>
              <a:gd name="connsiteX94" fmla="*/ 5148543 w 12192000"/>
              <a:gd name="connsiteY94" fmla="*/ 2282356 h 3482342"/>
              <a:gd name="connsiteX95" fmla="*/ 5079548 w 12192000"/>
              <a:gd name="connsiteY95" fmla="*/ 2313485 h 3482342"/>
              <a:gd name="connsiteX96" fmla="*/ 4975908 w 12192000"/>
              <a:gd name="connsiteY96" fmla="*/ 2364128 h 3482342"/>
              <a:gd name="connsiteX97" fmla="*/ 4913723 w 12192000"/>
              <a:gd name="connsiteY97" fmla="*/ 2385265 h 3482342"/>
              <a:gd name="connsiteX98" fmla="*/ 4746485 w 12192000"/>
              <a:gd name="connsiteY98" fmla="*/ 2451769 h 3482342"/>
              <a:gd name="connsiteX99" fmla="*/ 4681588 w 12192000"/>
              <a:gd name="connsiteY99" fmla="*/ 2467494 h 3482342"/>
              <a:gd name="connsiteX100" fmla="*/ 1783655 w 12192000"/>
              <a:gd name="connsiteY100" fmla="*/ 3163860 h 3482342"/>
              <a:gd name="connsiteX101" fmla="*/ 1325955 w 12192000"/>
              <a:gd name="connsiteY101" fmla="*/ 3176692 h 3482342"/>
              <a:gd name="connsiteX102" fmla="*/ 1190384 w 12192000"/>
              <a:gd name="connsiteY102" fmla="*/ 3203504 h 3482342"/>
              <a:gd name="connsiteX103" fmla="*/ 1094537 w 12192000"/>
              <a:gd name="connsiteY103" fmla="*/ 3229469 h 3482342"/>
              <a:gd name="connsiteX104" fmla="*/ 779276 w 12192000"/>
              <a:gd name="connsiteY104" fmla="*/ 3327290 h 3482342"/>
              <a:gd name="connsiteX105" fmla="*/ 600378 w 12192000"/>
              <a:gd name="connsiteY105" fmla="*/ 3335250 h 3482342"/>
              <a:gd name="connsiteX106" fmla="*/ 493457 w 12192000"/>
              <a:gd name="connsiteY106" fmla="*/ 3365044 h 3482342"/>
              <a:gd name="connsiteX107" fmla="*/ 349402 w 12192000"/>
              <a:gd name="connsiteY107" fmla="*/ 3380897 h 3482342"/>
              <a:gd name="connsiteX108" fmla="*/ 192183 w 12192000"/>
              <a:gd name="connsiteY108" fmla="*/ 3460075 h 3482342"/>
              <a:gd name="connsiteX109" fmla="*/ 46713 w 12192000"/>
              <a:gd name="connsiteY109" fmla="*/ 3462986 h 3482342"/>
              <a:gd name="connsiteX110" fmla="*/ 2765 w 12192000"/>
              <a:gd name="connsiteY110" fmla="*/ 3480770 h 3482342"/>
              <a:gd name="connsiteX111" fmla="*/ 0 w 12192000"/>
              <a:gd name="connsiteY111" fmla="*/ 3482342 h 3482342"/>
              <a:gd name="connsiteX112" fmla="*/ 0 w 12192000"/>
              <a:gd name="connsiteY112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77421 w 12192000"/>
              <a:gd name="connsiteY15" fmla="*/ 763181 h 3482342"/>
              <a:gd name="connsiteX16" fmla="*/ 11540020 w 12192000"/>
              <a:gd name="connsiteY16" fmla="*/ 794059 h 3482342"/>
              <a:gd name="connsiteX17" fmla="*/ 11365056 w 12192000"/>
              <a:gd name="connsiteY17" fmla="*/ 804087 h 3482342"/>
              <a:gd name="connsiteX18" fmla="*/ 11294073 w 12192000"/>
              <a:gd name="connsiteY18" fmla="*/ 897260 h 3482342"/>
              <a:gd name="connsiteX19" fmla="*/ 11228040 w 12192000"/>
              <a:gd name="connsiteY19" fmla="*/ 958953 h 3482342"/>
              <a:gd name="connsiteX20" fmla="*/ 11193568 w 12192000"/>
              <a:gd name="connsiteY20" fmla="*/ 982314 h 3482342"/>
              <a:gd name="connsiteX21" fmla="*/ 11139869 w 12192000"/>
              <a:gd name="connsiteY21" fmla="*/ 1126133 h 3482342"/>
              <a:gd name="connsiteX22" fmla="*/ 11003287 w 12192000"/>
              <a:gd name="connsiteY22" fmla="*/ 1243468 h 3482342"/>
              <a:gd name="connsiteX23" fmla="*/ 10936797 w 12192000"/>
              <a:gd name="connsiteY23" fmla="*/ 1350588 h 3482342"/>
              <a:gd name="connsiteX24" fmla="*/ 10832727 w 12192000"/>
              <a:gd name="connsiteY24" fmla="*/ 1341335 h 3482342"/>
              <a:gd name="connsiteX25" fmla="*/ 10720408 w 12192000"/>
              <a:gd name="connsiteY25" fmla="*/ 1344999 h 3482342"/>
              <a:gd name="connsiteX26" fmla="*/ 10635456 w 12192000"/>
              <a:gd name="connsiteY26" fmla="*/ 1337688 h 3482342"/>
              <a:gd name="connsiteX27" fmla="*/ 10629954 w 12192000"/>
              <a:gd name="connsiteY27" fmla="*/ 1330628 h 3482342"/>
              <a:gd name="connsiteX28" fmla="*/ 10623883 w 12192000"/>
              <a:gd name="connsiteY28" fmla="*/ 1332776 h 3482342"/>
              <a:gd name="connsiteX29" fmla="*/ 10622090 w 12192000"/>
              <a:gd name="connsiteY29" fmla="*/ 1341385 h 3482342"/>
              <a:gd name="connsiteX30" fmla="*/ 10573203 w 12192000"/>
              <a:gd name="connsiteY30" fmla="*/ 1351996 h 3482342"/>
              <a:gd name="connsiteX31" fmla="*/ 10513263 w 12192000"/>
              <a:gd name="connsiteY31" fmla="*/ 1350756 h 3482342"/>
              <a:gd name="connsiteX32" fmla="*/ 10464012 w 12192000"/>
              <a:gd name="connsiteY32" fmla="*/ 1391778 h 3482342"/>
              <a:gd name="connsiteX33" fmla="*/ 10405409 w 12192000"/>
              <a:gd name="connsiteY33" fmla="*/ 1422789 h 3482342"/>
              <a:gd name="connsiteX34" fmla="*/ 10370530 w 12192000"/>
              <a:gd name="connsiteY34" fmla="*/ 1441596 h 3482342"/>
              <a:gd name="connsiteX35" fmla="*/ 10264922 w 12192000"/>
              <a:gd name="connsiteY35" fmla="*/ 1472107 h 3482342"/>
              <a:gd name="connsiteX36" fmla="*/ 10058690 w 12192000"/>
              <a:gd name="connsiteY36" fmla="*/ 1474888 h 3482342"/>
              <a:gd name="connsiteX37" fmla="*/ 10004424 w 12192000"/>
              <a:gd name="connsiteY37" fmla="*/ 1489801 h 3482342"/>
              <a:gd name="connsiteX38" fmla="*/ 9999951 w 12192000"/>
              <a:gd name="connsiteY38" fmla="*/ 1499127 h 3482342"/>
              <a:gd name="connsiteX39" fmla="*/ 9845462 w 12192000"/>
              <a:gd name="connsiteY39" fmla="*/ 1548192 h 3482342"/>
              <a:gd name="connsiteX40" fmla="*/ 9736156 w 12192000"/>
              <a:gd name="connsiteY40" fmla="*/ 1581928 h 3482342"/>
              <a:gd name="connsiteX41" fmla="*/ 9693355 w 12192000"/>
              <a:gd name="connsiteY41" fmla="*/ 1602632 h 3482342"/>
              <a:gd name="connsiteX42" fmla="*/ 9664242 w 12192000"/>
              <a:gd name="connsiteY42" fmla="*/ 1622075 h 3482342"/>
              <a:gd name="connsiteX43" fmla="*/ 9579195 w 12192000"/>
              <a:gd name="connsiteY43" fmla="*/ 1648017 h 3482342"/>
              <a:gd name="connsiteX44" fmla="*/ 9433652 w 12192000"/>
              <a:gd name="connsiteY44" fmla="*/ 1681174 h 3482342"/>
              <a:gd name="connsiteX45" fmla="*/ 9403775 w 12192000"/>
              <a:gd name="connsiteY45" fmla="*/ 1690403 h 3482342"/>
              <a:gd name="connsiteX46" fmla="*/ 9382503 w 12192000"/>
              <a:gd name="connsiteY46" fmla="*/ 1706957 h 3482342"/>
              <a:gd name="connsiteX47" fmla="*/ 9381410 w 12192000"/>
              <a:gd name="connsiteY47" fmla="*/ 1718312 h 3482342"/>
              <a:gd name="connsiteX48" fmla="*/ 9365685 w 12192000"/>
              <a:gd name="connsiteY48" fmla="*/ 1724772 h 3482342"/>
              <a:gd name="connsiteX49" fmla="*/ 9278020 w 12192000"/>
              <a:gd name="connsiteY49" fmla="*/ 1741161 h 3482342"/>
              <a:gd name="connsiteX50" fmla="*/ 9217145 w 12192000"/>
              <a:gd name="connsiteY50" fmla="*/ 1771195 h 3482342"/>
              <a:gd name="connsiteX51" fmla="*/ 8955875 w 12192000"/>
              <a:gd name="connsiteY51" fmla="*/ 1796806 h 3482342"/>
              <a:gd name="connsiteX52" fmla="*/ 8648415 w 12192000"/>
              <a:gd name="connsiteY52" fmla="*/ 1878623 h 3482342"/>
              <a:gd name="connsiteX53" fmla="*/ 8524524 w 12192000"/>
              <a:gd name="connsiteY53" fmla="*/ 1902425 h 3482342"/>
              <a:gd name="connsiteX54" fmla="*/ 8426060 w 12192000"/>
              <a:gd name="connsiteY54" fmla="*/ 1947126 h 3482342"/>
              <a:gd name="connsiteX55" fmla="*/ 8424042 w 12192000"/>
              <a:gd name="connsiteY55" fmla="*/ 1949367 h 3482342"/>
              <a:gd name="connsiteX56" fmla="*/ 8401276 w 12192000"/>
              <a:gd name="connsiteY56" fmla="*/ 1953968 h 3482342"/>
              <a:gd name="connsiteX57" fmla="*/ 8294129 w 12192000"/>
              <a:gd name="connsiteY57" fmla="*/ 1958387 h 3482342"/>
              <a:gd name="connsiteX58" fmla="*/ 8293892 w 12192000"/>
              <a:gd name="connsiteY58" fmla="*/ 1960370 h 3482342"/>
              <a:gd name="connsiteX59" fmla="*/ 8288078 w 12192000"/>
              <a:gd name="connsiteY59" fmla="*/ 1965222 h 3482342"/>
              <a:gd name="connsiteX60" fmla="*/ 8248914 w 12192000"/>
              <a:gd name="connsiteY60" fmla="*/ 1954175 h 3482342"/>
              <a:gd name="connsiteX61" fmla="*/ 8132104 w 12192000"/>
              <a:gd name="connsiteY61" fmla="*/ 1895727 h 3482342"/>
              <a:gd name="connsiteX62" fmla="*/ 7918078 w 12192000"/>
              <a:gd name="connsiteY62" fmla="*/ 1862668 h 3482342"/>
              <a:gd name="connsiteX63" fmla="*/ 7817899 w 12192000"/>
              <a:gd name="connsiteY63" fmla="*/ 1862176 h 3482342"/>
              <a:gd name="connsiteX64" fmla="*/ 7768994 w 12192000"/>
              <a:gd name="connsiteY64" fmla="*/ 1855721 h 3482342"/>
              <a:gd name="connsiteX65" fmla="*/ 7618027 w 12192000"/>
              <a:gd name="connsiteY65" fmla="*/ 1830959 h 3482342"/>
              <a:gd name="connsiteX66" fmla="*/ 7449425 w 12192000"/>
              <a:gd name="connsiteY66" fmla="*/ 1810910 h 3482342"/>
              <a:gd name="connsiteX67" fmla="*/ 7342915 w 12192000"/>
              <a:gd name="connsiteY67" fmla="*/ 1819827 h 3482342"/>
              <a:gd name="connsiteX68" fmla="*/ 7255191 w 12192000"/>
              <a:gd name="connsiteY68" fmla="*/ 1834354 h 3482342"/>
              <a:gd name="connsiteX69" fmla="*/ 7131205 w 12192000"/>
              <a:gd name="connsiteY69" fmla="*/ 1845557 h 3482342"/>
              <a:gd name="connsiteX70" fmla="*/ 6917124 w 12192000"/>
              <a:gd name="connsiteY70" fmla="*/ 1837109 h 3482342"/>
              <a:gd name="connsiteX71" fmla="*/ 6837145 w 12192000"/>
              <a:gd name="connsiteY71" fmla="*/ 1870724 h 3482342"/>
              <a:gd name="connsiteX72" fmla="*/ 6753991 w 12192000"/>
              <a:gd name="connsiteY72" fmla="*/ 1860969 h 3482342"/>
              <a:gd name="connsiteX73" fmla="*/ 6727754 w 12192000"/>
              <a:gd name="connsiteY73" fmla="*/ 1882372 h 3482342"/>
              <a:gd name="connsiteX74" fmla="*/ 6723371 w 12192000"/>
              <a:gd name="connsiteY74" fmla="*/ 1886494 h 3482342"/>
              <a:gd name="connsiteX75" fmla="*/ 6702779 w 12192000"/>
              <a:gd name="connsiteY75" fmla="*/ 1893601 h 3482342"/>
              <a:gd name="connsiteX76" fmla="*/ 6700779 w 12192000"/>
              <a:gd name="connsiteY76" fmla="*/ 1907344 h 3482342"/>
              <a:gd name="connsiteX77" fmla="*/ 6672513 w 12192000"/>
              <a:gd name="connsiteY77" fmla="*/ 1926452 h 3482342"/>
              <a:gd name="connsiteX78" fmla="*/ 6633549 w 12192000"/>
              <a:gd name="connsiteY78" fmla="*/ 1936255 h 3482342"/>
              <a:gd name="connsiteX79" fmla="*/ 6444344 w 12192000"/>
              <a:gd name="connsiteY79" fmla="*/ 1969663 h 3482342"/>
              <a:gd name="connsiteX80" fmla="*/ 6333446 w 12192000"/>
              <a:gd name="connsiteY80" fmla="*/ 1997163 h 3482342"/>
              <a:gd name="connsiteX81" fmla="*/ 6294933 w 12192000"/>
              <a:gd name="connsiteY81" fmla="*/ 2019412 h 3482342"/>
              <a:gd name="connsiteX82" fmla="*/ 6238719 w 12192000"/>
              <a:gd name="connsiteY82" fmla="*/ 2042547 h 3482342"/>
              <a:gd name="connsiteX83" fmla="*/ 6142310 w 12192000"/>
              <a:gd name="connsiteY83" fmla="*/ 2092510 h 3482342"/>
              <a:gd name="connsiteX84" fmla="*/ 6007916 w 12192000"/>
              <a:gd name="connsiteY84" fmla="*/ 2143752 h 3482342"/>
              <a:gd name="connsiteX85" fmla="*/ 5894610 w 12192000"/>
              <a:gd name="connsiteY85" fmla="*/ 2130684 h 3482342"/>
              <a:gd name="connsiteX86" fmla="*/ 5817682 w 12192000"/>
              <a:gd name="connsiteY86" fmla="*/ 2157358 h 3482342"/>
              <a:gd name="connsiteX87" fmla="*/ 5591469 w 12192000"/>
              <a:gd name="connsiteY87" fmla="*/ 2178389 h 3482342"/>
              <a:gd name="connsiteX88" fmla="*/ 5414282 w 12192000"/>
              <a:gd name="connsiteY88" fmla="*/ 2183070 h 3482342"/>
              <a:gd name="connsiteX89" fmla="*/ 5368369 w 12192000"/>
              <a:gd name="connsiteY89" fmla="*/ 2204272 h 3482342"/>
              <a:gd name="connsiteX90" fmla="*/ 5291263 w 12192000"/>
              <a:gd name="connsiteY90" fmla="*/ 2239182 h 3482342"/>
              <a:gd name="connsiteX91" fmla="*/ 5240857 w 12192000"/>
              <a:gd name="connsiteY91" fmla="*/ 2289444 h 3482342"/>
              <a:gd name="connsiteX92" fmla="*/ 5173523 w 12192000"/>
              <a:gd name="connsiteY92" fmla="*/ 2309057 h 3482342"/>
              <a:gd name="connsiteX93" fmla="*/ 5148543 w 12192000"/>
              <a:gd name="connsiteY93" fmla="*/ 2282356 h 3482342"/>
              <a:gd name="connsiteX94" fmla="*/ 5079548 w 12192000"/>
              <a:gd name="connsiteY94" fmla="*/ 2313485 h 3482342"/>
              <a:gd name="connsiteX95" fmla="*/ 4975908 w 12192000"/>
              <a:gd name="connsiteY95" fmla="*/ 2364128 h 3482342"/>
              <a:gd name="connsiteX96" fmla="*/ 4913723 w 12192000"/>
              <a:gd name="connsiteY96" fmla="*/ 2385265 h 3482342"/>
              <a:gd name="connsiteX97" fmla="*/ 4746485 w 12192000"/>
              <a:gd name="connsiteY97" fmla="*/ 2451769 h 3482342"/>
              <a:gd name="connsiteX98" fmla="*/ 4681588 w 12192000"/>
              <a:gd name="connsiteY98" fmla="*/ 2467494 h 3482342"/>
              <a:gd name="connsiteX99" fmla="*/ 1783655 w 12192000"/>
              <a:gd name="connsiteY99" fmla="*/ 3163860 h 3482342"/>
              <a:gd name="connsiteX100" fmla="*/ 1325955 w 12192000"/>
              <a:gd name="connsiteY100" fmla="*/ 3176692 h 3482342"/>
              <a:gd name="connsiteX101" fmla="*/ 1190384 w 12192000"/>
              <a:gd name="connsiteY101" fmla="*/ 3203504 h 3482342"/>
              <a:gd name="connsiteX102" fmla="*/ 1094537 w 12192000"/>
              <a:gd name="connsiteY102" fmla="*/ 3229469 h 3482342"/>
              <a:gd name="connsiteX103" fmla="*/ 779276 w 12192000"/>
              <a:gd name="connsiteY103" fmla="*/ 3327290 h 3482342"/>
              <a:gd name="connsiteX104" fmla="*/ 600378 w 12192000"/>
              <a:gd name="connsiteY104" fmla="*/ 3335250 h 3482342"/>
              <a:gd name="connsiteX105" fmla="*/ 493457 w 12192000"/>
              <a:gd name="connsiteY105" fmla="*/ 3365044 h 3482342"/>
              <a:gd name="connsiteX106" fmla="*/ 349402 w 12192000"/>
              <a:gd name="connsiteY106" fmla="*/ 3380897 h 3482342"/>
              <a:gd name="connsiteX107" fmla="*/ 192183 w 12192000"/>
              <a:gd name="connsiteY107" fmla="*/ 3460075 h 3482342"/>
              <a:gd name="connsiteX108" fmla="*/ 46713 w 12192000"/>
              <a:gd name="connsiteY108" fmla="*/ 3462986 h 3482342"/>
              <a:gd name="connsiteX109" fmla="*/ 2765 w 12192000"/>
              <a:gd name="connsiteY109" fmla="*/ 3480770 h 3482342"/>
              <a:gd name="connsiteX110" fmla="*/ 0 w 12192000"/>
              <a:gd name="connsiteY110" fmla="*/ 3482342 h 3482342"/>
              <a:gd name="connsiteX111" fmla="*/ 0 w 12192000"/>
              <a:gd name="connsiteY111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77421 w 12192000"/>
              <a:gd name="connsiteY15" fmla="*/ 763181 h 3482342"/>
              <a:gd name="connsiteX16" fmla="*/ 11540020 w 12192000"/>
              <a:gd name="connsiteY16" fmla="*/ 794059 h 3482342"/>
              <a:gd name="connsiteX17" fmla="*/ 11365056 w 12192000"/>
              <a:gd name="connsiteY17" fmla="*/ 804087 h 3482342"/>
              <a:gd name="connsiteX18" fmla="*/ 11294073 w 12192000"/>
              <a:gd name="connsiteY18" fmla="*/ 897260 h 3482342"/>
              <a:gd name="connsiteX19" fmla="*/ 11228040 w 12192000"/>
              <a:gd name="connsiteY19" fmla="*/ 958953 h 3482342"/>
              <a:gd name="connsiteX20" fmla="*/ 11193568 w 12192000"/>
              <a:gd name="connsiteY20" fmla="*/ 982314 h 3482342"/>
              <a:gd name="connsiteX21" fmla="*/ 11139869 w 12192000"/>
              <a:gd name="connsiteY21" fmla="*/ 1126133 h 3482342"/>
              <a:gd name="connsiteX22" fmla="*/ 11003287 w 12192000"/>
              <a:gd name="connsiteY22" fmla="*/ 1243468 h 3482342"/>
              <a:gd name="connsiteX23" fmla="*/ 10936797 w 12192000"/>
              <a:gd name="connsiteY23" fmla="*/ 1350588 h 3482342"/>
              <a:gd name="connsiteX24" fmla="*/ 10832727 w 12192000"/>
              <a:gd name="connsiteY24" fmla="*/ 1341335 h 3482342"/>
              <a:gd name="connsiteX25" fmla="*/ 10720408 w 12192000"/>
              <a:gd name="connsiteY25" fmla="*/ 1344999 h 3482342"/>
              <a:gd name="connsiteX26" fmla="*/ 10635456 w 12192000"/>
              <a:gd name="connsiteY26" fmla="*/ 1337688 h 3482342"/>
              <a:gd name="connsiteX27" fmla="*/ 10629954 w 12192000"/>
              <a:gd name="connsiteY27" fmla="*/ 1330628 h 3482342"/>
              <a:gd name="connsiteX28" fmla="*/ 10623883 w 12192000"/>
              <a:gd name="connsiteY28" fmla="*/ 1332776 h 3482342"/>
              <a:gd name="connsiteX29" fmla="*/ 10622090 w 12192000"/>
              <a:gd name="connsiteY29" fmla="*/ 1341385 h 3482342"/>
              <a:gd name="connsiteX30" fmla="*/ 10573203 w 12192000"/>
              <a:gd name="connsiteY30" fmla="*/ 1351996 h 3482342"/>
              <a:gd name="connsiteX31" fmla="*/ 10513263 w 12192000"/>
              <a:gd name="connsiteY31" fmla="*/ 1350756 h 3482342"/>
              <a:gd name="connsiteX32" fmla="*/ 10464012 w 12192000"/>
              <a:gd name="connsiteY32" fmla="*/ 1391778 h 3482342"/>
              <a:gd name="connsiteX33" fmla="*/ 10405409 w 12192000"/>
              <a:gd name="connsiteY33" fmla="*/ 1422789 h 3482342"/>
              <a:gd name="connsiteX34" fmla="*/ 10370530 w 12192000"/>
              <a:gd name="connsiteY34" fmla="*/ 1441596 h 3482342"/>
              <a:gd name="connsiteX35" fmla="*/ 10264922 w 12192000"/>
              <a:gd name="connsiteY35" fmla="*/ 1472107 h 3482342"/>
              <a:gd name="connsiteX36" fmla="*/ 10058690 w 12192000"/>
              <a:gd name="connsiteY36" fmla="*/ 1474888 h 3482342"/>
              <a:gd name="connsiteX37" fmla="*/ 10004424 w 12192000"/>
              <a:gd name="connsiteY37" fmla="*/ 1489801 h 3482342"/>
              <a:gd name="connsiteX38" fmla="*/ 9999951 w 12192000"/>
              <a:gd name="connsiteY38" fmla="*/ 1499127 h 3482342"/>
              <a:gd name="connsiteX39" fmla="*/ 9845462 w 12192000"/>
              <a:gd name="connsiteY39" fmla="*/ 1548192 h 3482342"/>
              <a:gd name="connsiteX40" fmla="*/ 9736156 w 12192000"/>
              <a:gd name="connsiteY40" fmla="*/ 1581928 h 3482342"/>
              <a:gd name="connsiteX41" fmla="*/ 9693355 w 12192000"/>
              <a:gd name="connsiteY41" fmla="*/ 1602632 h 3482342"/>
              <a:gd name="connsiteX42" fmla="*/ 9664242 w 12192000"/>
              <a:gd name="connsiteY42" fmla="*/ 1622075 h 3482342"/>
              <a:gd name="connsiteX43" fmla="*/ 9579195 w 12192000"/>
              <a:gd name="connsiteY43" fmla="*/ 1648017 h 3482342"/>
              <a:gd name="connsiteX44" fmla="*/ 9433652 w 12192000"/>
              <a:gd name="connsiteY44" fmla="*/ 1681174 h 3482342"/>
              <a:gd name="connsiteX45" fmla="*/ 9403775 w 12192000"/>
              <a:gd name="connsiteY45" fmla="*/ 1690403 h 3482342"/>
              <a:gd name="connsiteX46" fmla="*/ 9382503 w 12192000"/>
              <a:gd name="connsiteY46" fmla="*/ 1706957 h 3482342"/>
              <a:gd name="connsiteX47" fmla="*/ 9381410 w 12192000"/>
              <a:gd name="connsiteY47" fmla="*/ 1718312 h 3482342"/>
              <a:gd name="connsiteX48" fmla="*/ 9365685 w 12192000"/>
              <a:gd name="connsiteY48" fmla="*/ 1724772 h 3482342"/>
              <a:gd name="connsiteX49" fmla="*/ 9278020 w 12192000"/>
              <a:gd name="connsiteY49" fmla="*/ 1741161 h 3482342"/>
              <a:gd name="connsiteX50" fmla="*/ 9217145 w 12192000"/>
              <a:gd name="connsiteY50" fmla="*/ 1771195 h 3482342"/>
              <a:gd name="connsiteX51" fmla="*/ 8955875 w 12192000"/>
              <a:gd name="connsiteY51" fmla="*/ 1796806 h 3482342"/>
              <a:gd name="connsiteX52" fmla="*/ 8648415 w 12192000"/>
              <a:gd name="connsiteY52" fmla="*/ 1878623 h 3482342"/>
              <a:gd name="connsiteX53" fmla="*/ 8524524 w 12192000"/>
              <a:gd name="connsiteY53" fmla="*/ 1902425 h 3482342"/>
              <a:gd name="connsiteX54" fmla="*/ 8426060 w 12192000"/>
              <a:gd name="connsiteY54" fmla="*/ 1947126 h 3482342"/>
              <a:gd name="connsiteX55" fmla="*/ 8424042 w 12192000"/>
              <a:gd name="connsiteY55" fmla="*/ 1949367 h 3482342"/>
              <a:gd name="connsiteX56" fmla="*/ 8401276 w 12192000"/>
              <a:gd name="connsiteY56" fmla="*/ 1953968 h 3482342"/>
              <a:gd name="connsiteX57" fmla="*/ 8294129 w 12192000"/>
              <a:gd name="connsiteY57" fmla="*/ 1958387 h 3482342"/>
              <a:gd name="connsiteX58" fmla="*/ 8293892 w 12192000"/>
              <a:gd name="connsiteY58" fmla="*/ 1960370 h 3482342"/>
              <a:gd name="connsiteX59" fmla="*/ 8351578 w 12192000"/>
              <a:gd name="connsiteY59" fmla="*/ 1914422 h 3482342"/>
              <a:gd name="connsiteX60" fmla="*/ 8248914 w 12192000"/>
              <a:gd name="connsiteY60" fmla="*/ 1954175 h 3482342"/>
              <a:gd name="connsiteX61" fmla="*/ 8132104 w 12192000"/>
              <a:gd name="connsiteY61" fmla="*/ 1895727 h 3482342"/>
              <a:gd name="connsiteX62" fmla="*/ 7918078 w 12192000"/>
              <a:gd name="connsiteY62" fmla="*/ 1862668 h 3482342"/>
              <a:gd name="connsiteX63" fmla="*/ 7817899 w 12192000"/>
              <a:gd name="connsiteY63" fmla="*/ 1862176 h 3482342"/>
              <a:gd name="connsiteX64" fmla="*/ 7768994 w 12192000"/>
              <a:gd name="connsiteY64" fmla="*/ 1855721 h 3482342"/>
              <a:gd name="connsiteX65" fmla="*/ 7618027 w 12192000"/>
              <a:gd name="connsiteY65" fmla="*/ 1830959 h 3482342"/>
              <a:gd name="connsiteX66" fmla="*/ 7449425 w 12192000"/>
              <a:gd name="connsiteY66" fmla="*/ 1810910 h 3482342"/>
              <a:gd name="connsiteX67" fmla="*/ 7342915 w 12192000"/>
              <a:gd name="connsiteY67" fmla="*/ 1819827 h 3482342"/>
              <a:gd name="connsiteX68" fmla="*/ 7255191 w 12192000"/>
              <a:gd name="connsiteY68" fmla="*/ 1834354 h 3482342"/>
              <a:gd name="connsiteX69" fmla="*/ 7131205 w 12192000"/>
              <a:gd name="connsiteY69" fmla="*/ 1845557 h 3482342"/>
              <a:gd name="connsiteX70" fmla="*/ 6917124 w 12192000"/>
              <a:gd name="connsiteY70" fmla="*/ 1837109 h 3482342"/>
              <a:gd name="connsiteX71" fmla="*/ 6837145 w 12192000"/>
              <a:gd name="connsiteY71" fmla="*/ 1870724 h 3482342"/>
              <a:gd name="connsiteX72" fmla="*/ 6753991 w 12192000"/>
              <a:gd name="connsiteY72" fmla="*/ 1860969 h 3482342"/>
              <a:gd name="connsiteX73" fmla="*/ 6727754 w 12192000"/>
              <a:gd name="connsiteY73" fmla="*/ 1882372 h 3482342"/>
              <a:gd name="connsiteX74" fmla="*/ 6723371 w 12192000"/>
              <a:gd name="connsiteY74" fmla="*/ 1886494 h 3482342"/>
              <a:gd name="connsiteX75" fmla="*/ 6702779 w 12192000"/>
              <a:gd name="connsiteY75" fmla="*/ 1893601 h 3482342"/>
              <a:gd name="connsiteX76" fmla="*/ 6700779 w 12192000"/>
              <a:gd name="connsiteY76" fmla="*/ 1907344 h 3482342"/>
              <a:gd name="connsiteX77" fmla="*/ 6672513 w 12192000"/>
              <a:gd name="connsiteY77" fmla="*/ 1926452 h 3482342"/>
              <a:gd name="connsiteX78" fmla="*/ 6633549 w 12192000"/>
              <a:gd name="connsiteY78" fmla="*/ 1936255 h 3482342"/>
              <a:gd name="connsiteX79" fmla="*/ 6444344 w 12192000"/>
              <a:gd name="connsiteY79" fmla="*/ 1969663 h 3482342"/>
              <a:gd name="connsiteX80" fmla="*/ 6333446 w 12192000"/>
              <a:gd name="connsiteY80" fmla="*/ 1997163 h 3482342"/>
              <a:gd name="connsiteX81" fmla="*/ 6294933 w 12192000"/>
              <a:gd name="connsiteY81" fmla="*/ 2019412 h 3482342"/>
              <a:gd name="connsiteX82" fmla="*/ 6238719 w 12192000"/>
              <a:gd name="connsiteY82" fmla="*/ 2042547 h 3482342"/>
              <a:gd name="connsiteX83" fmla="*/ 6142310 w 12192000"/>
              <a:gd name="connsiteY83" fmla="*/ 2092510 h 3482342"/>
              <a:gd name="connsiteX84" fmla="*/ 6007916 w 12192000"/>
              <a:gd name="connsiteY84" fmla="*/ 2143752 h 3482342"/>
              <a:gd name="connsiteX85" fmla="*/ 5894610 w 12192000"/>
              <a:gd name="connsiteY85" fmla="*/ 2130684 h 3482342"/>
              <a:gd name="connsiteX86" fmla="*/ 5817682 w 12192000"/>
              <a:gd name="connsiteY86" fmla="*/ 2157358 h 3482342"/>
              <a:gd name="connsiteX87" fmla="*/ 5591469 w 12192000"/>
              <a:gd name="connsiteY87" fmla="*/ 2178389 h 3482342"/>
              <a:gd name="connsiteX88" fmla="*/ 5414282 w 12192000"/>
              <a:gd name="connsiteY88" fmla="*/ 2183070 h 3482342"/>
              <a:gd name="connsiteX89" fmla="*/ 5368369 w 12192000"/>
              <a:gd name="connsiteY89" fmla="*/ 2204272 h 3482342"/>
              <a:gd name="connsiteX90" fmla="*/ 5291263 w 12192000"/>
              <a:gd name="connsiteY90" fmla="*/ 2239182 h 3482342"/>
              <a:gd name="connsiteX91" fmla="*/ 5240857 w 12192000"/>
              <a:gd name="connsiteY91" fmla="*/ 2289444 h 3482342"/>
              <a:gd name="connsiteX92" fmla="*/ 5173523 w 12192000"/>
              <a:gd name="connsiteY92" fmla="*/ 2309057 h 3482342"/>
              <a:gd name="connsiteX93" fmla="*/ 5148543 w 12192000"/>
              <a:gd name="connsiteY93" fmla="*/ 2282356 h 3482342"/>
              <a:gd name="connsiteX94" fmla="*/ 5079548 w 12192000"/>
              <a:gd name="connsiteY94" fmla="*/ 2313485 h 3482342"/>
              <a:gd name="connsiteX95" fmla="*/ 4975908 w 12192000"/>
              <a:gd name="connsiteY95" fmla="*/ 2364128 h 3482342"/>
              <a:gd name="connsiteX96" fmla="*/ 4913723 w 12192000"/>
              <a:gd name="connsiteY96" fmla="*/ 2385265 h 3482342"/>
              <a:gd name="connsiteX97" fmla="*/ 4746485 w 12192000"/>
              <a:gd name="connsiteY97" fmla="*/ 2451769 h 3482342"/>
              <a:gd name="connsiteX98" fmla="*/ 4681588 w 12192000"/>
              <a:gd name="connsiteY98" fmla="*/ 2467494 h 3482342"/>
              <a:gd name="connsiteX99" fmla="*/ 1783655 w 12192000"/>
              <a:gd name="connsiteY99" fmla="*/ 3163860 h 3482342"/>
              <a:gd name="connsiteX100" fmla="*/ 1325955 w 12192000"/>
              <a:gd name="connsiteY100" fmla="*/ 3176692 h 3482342"/>
              <a:gd name="connsiteX101" fmla="*/ 1190384 w 12192000"/>
              <a:gd name="connsiteY101" fmla="*/ 3203504 h 3482342"/>
              <a:gd name="connsiteX102" fmla="*/ 1094537 w 12192000"/>
              <a:gd name="connsiteY102" fmla="*/ 3229469 h 3482342"/>
              <a:gd name="connsiteX103" fmla="*/ 779276 w 12192000"/>
              <a:gd name="connsiteY103" fmla="*/ 3327290 h 3482342"/>
              <a:gd name="connsiteX104" fmla="*/ 600378 w 12192000"/>
              <a:gd name="connsiteY104" fmla="*/ 3335250 h 3482342"/>
              <a:gd name="connsiteX105" fmla="*/ 493457 w 12192000"/>
              <a:gd name="connsiteY105" fmla="*/ 3365044 h 3482342"/>
              <a:gd name="connsiteX106" fmla="*/ 349402 w 12192000"/>
              <a:gd name="connsiteY106" fmla="*/ 3380897 h 3482342"/>
              <a:gd name="connsiteX107" fmla="*/ 192183 w 12192000"/>
              <a:gd name="connsiteY107" fmla="*/ 3460075 h 3482342"/>
              <a:gd name="connsiteX108" fmla="*/ 46713 w 12192000"/>
              <a:gd name="connsiteY108" fmla="*/ 3462986 h 3482342"/>
              <a:gd name="connsiteX109" fmla="*/ 2765 w 12192000"/>
              <a:gd name="connsiteY109" fmla="*/ 3480770 h 3482342"/>
              <a:gd name="connsiteX110" fmla="*/ 0 w 12192000"/>
              <a:gd name="connsiteY110" fmla="*/ 3482342 h 3482342"/>
              <a:gd name="connsiteX111" fmla="*/ 0 w 12192000"/>
              <a:gd name="connsiteY111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77421 w 12192000"/>
              <a:gd name="connsiteY15" fmla="*/ 763181 h 3482342"/>
              <a:gd name="connsiteX16" fmla="*/ 11540020 w 12192000"/>
              <a:gd name="connsiteY16" fmla="*/ 794059 h 3482342"/>
              <a:gd name="connsiteX17" fmla="*/ 11365056 w 12192000"/>
              <a:gd name="connsiteY17" fmla="*/ 804087 h 3482342"/>
              <a:gd name="connsiteX18" fmla="*/ 11294073 w 12192000"/>
              <a:gd name="connsiteY18" fmla="*/ 897260 h 3482342"/>
              <a:gd name="connsiteX19" fmla="*/ 11228040 w 12192000"/>
              <a:gd name="connsiteY19" fmla="*/ 958953 h 3482342"/>
              <a:gd name="connsiteX20" fmla="*/ 11193568 w 12192000"/>
              <a:gd name="connsiteY20" fmla="*/ 982314 h 3482342"/>
              <a:gd name="connsiteX21" fmla="*/ 11139869 w 12192000"/>
              <a:gd name="connsiteY21" fmla="*/ 1126133 h 3482342"/>
              <a:gd name="connsiteX22" fmla="*/ 11003287 w 12192000"/>
              <a:gd name="connsiteY22" fmla="*/ 1243468 h 3482342"/>
              <a:gd name="connsiteX23" fmla="*/ 10936797 w 12192000"/>
              <a:gd name="connsiteY23" fmla="*/ 1350588 h 3482342"/>
              <a:gd name="connsiteX24" fmla="*/ 10832727 w 12192000"/>
              <a:gd name="connsiteY24" fmla="*/ 1341335 h 3482342"/>
              <a:gd name="connsiteX25" fmla="*/ 10720408 w 12192000"/>
              <a:gd name="connsiteY25" fmla="*/ 1344999 h 3482342"/>
              <a:gd name="connsiteX26" fmla="*/ 10635456 w 12192000"/>
              <a:gd name="connsiteY26" fmla="*/ 1337688 h 3482342"/>
              <a:gd name="connsiteX27" fmla="*/ 10629954 w 12192000"/>
              <a:gd name="connsiteY27" fmla="*/ 1330628 h 3482342"/>
              <a:gd name="connsiteX28" fmla="*/ 10623883 w 12192000"/>
              <a:gd name="connsiteY28" fmla="*/ 1332776 h 3482342"/>
              <a:gd name="connsiteX29" fmla="*/ 10622090 w 12192000"/>
              <a:gd name="connsiteY29" fmla="*/ 1341385 h 3482342"/>
              <a:gd name="connsiteX30" fmla="*/ 10573203 w 12192000"/>
              <a:gd name="connsiteY30" fmla="*/ 1351996 h 3482342"/>
              <a:gd name="connsiteX31" fmla="*/ 10513263 w 12192000"/>
              <a:gd name="connsiteY31" fmla="*/ 1350756 h 3482342"/>
              <a:gd name="connsiteX32" fmla="*/ 10464012 w 12192000"/>
              <a:gd name="connsiteY32" fmla="*/ 1391778 h 3482342"/>
              <a:gd name="connsiteX33" fmla="*/ 10405409 w 12192000"/>
              <a:gd name="connsiteY33" fmla="*/ 1422789 h 3482342"/>
              <a:gd name="connsiteX34" fmla="*/ 10370530 w 12192000"/>
              <a:gd name="connsiteY34" fmla="*/ 1441596 h 3482342"/>
              <a:gd name="connsiteX35" fmla="*/ 10264922 w 12192000"/>
              <a:gd name="connsiteY35" fmla="*/ 1472107 h 3482342"/>
              <a:gd name="connsiteX36" fmla="*/ 10058690 w 12192000"/>
              <a:gd name="connsiteY36" fmla="*/ 1474888 h 3482342"/>
              <a:gd name="connsiteX37" fmla="*/ 10004424 w 12192000"/>
              <a:gd name="connsiteY37" fmla="*/ 1489801 h 3482342"/>
              <a:gd name="connsiteX38" fmla="*/ 9999951 w 12192000"/>
              <a:gd name="connsiteY38" fmla="*/ 1499127 h 3482342"/>
              <a:gd name="connsiteX39" fmla="*/ 9845462 w 12192000"/>
              <a:gd name="connsiteY39" fmla="*/ 1548192 h 3482342"/>
              <a:gd name="connsiteX40" fmla="*/ 9736156 w 12192000"/>
              <a:gd name="connsiteY40" fmla="*/ 1581928 h 3482342"/>
              <a:gd name="connsiteX41" fmla="*/ 9693355 w 12192000"/>
              <a:gd name="connsiteY41" fmla="*/ 1602632 h 3482342"/>
              <a:gd name="connsiteX42" fmla="*/ 9664242 w 12192000"/>
              <a:gd name="connsiteY42" fmla="*/ 1622075 h 3482342"/>
              <a:gd name="connsiteX43" fmla="*/ 9579195 w 12192000"/>
              <a:gd name="connsiteY43" fmla="*/ 1648017 h 3482342"/>
              <a:gd name="connsiteX44" fmla="*/ 9433652 w 12192000"/>
              <a:gd name="connsiteY44" fmla="*/ 1681174 h 3482342"/>
              <a:gd name="connsiteX45" fmla="*/ 9403775 w 12192000"/>
              <a:gd name="connsiteY45" fmla="*/ 1690403 h 3482342"/>
              <a:gd name="connsiteX46" fmla="*/ 9382503 w 12192000"/>
              <a:gd name="connsiteY46" fmla="*/ 1706957 h 3482342"/>
              <a:gd name="connsiteX47" fmla="*/ 9381410 w 12192000"/>
              <a:gd name="connsiteY47" fmla="*/ 1718312 h 3482342"/>
              <a:gd name="connsiteX48" fmla="*/ 9365685 w 12192000"/>
              <a:gd name="connsiteY48" fmla="*/ 1724772 h 3482342"/>
              <a:gd name="connsiteX49" fmla="*/ 9278020 w 12192000"/>
              <a:gd name="connsiteY49" fmla="*/ 1741161 h 3482342"/>
              <a:gd name="connsiteX50" fmla="*/ 9217145 w 12192000"/>
              <a:gd name="connsiteY50" fmla="*/ 1771195 h 3482342"/>
              <a:gd name="connsiteX51" fmla="*/ 8955875 w 12192000"/>
              <a:gd name="connsiteY51" fmla="*/ 1796806 h 3482342"/>
              <a:gd name="connsiteX52" fmla="*/ 8648415 w 12192000"/>
              <a:gd name="connsiteY52" fmla="*/ 1878623 h 3482342"/>
              <a:gd name="connsiteX53" fmla="*/ 8524524 w 12192000"/>
              <a:gd name="connsiteY53" fmla="*/ 1902425 h 3482342"/>
              <a:gd name="connsiteX54" fmla="*/ 8426060 w 12192000"/>
              <a:gd name="connsiteY54" fmla="*/ 1947126 h 3482342"/>
              <a:gd name="connsiteX55" fmla="*/ 8424042 w 12192000"/>
              <a:gd name="connsiteY55" fmla="*/ 1949367 h 3482342"/>
              <a:gd name="connsiteX56" fmla="*/ 8401276 w 12192000"/>
              <a:gd name="connsiteY56" fmla="*/ 1953968 h 3482342"/>
              <a:gd name="connsiteX57" fmla="*/ 8294129 w 12192000"/>
              <a:gd name="connsiteY57" fmla="*/ 1958387 h 3482342"/>
              <a:gd name="connsiteX58" fmla="*/ 8351578 w 12192000"/>
              <a:gd name="connsiteY58" fmla="*/ 1914422 h 3482342"/>
              <a:gd name="connsiteX59" fmla="*/ 8248914 w 12192000"/>
              <a:gd name="connsiteY59" fmla="*/ 1954175 h 3482342"/>
              <a:gd name="connsiteX60" fmla="*/ 8132104 w 12192000"/>
              <a:gd name="connsiteY60" fmla="*/ 1895727 h 3482342"/>
              <a:gd name="connsiteX61" fmla="*/ 7918078 w 12192000"/>
              <a:gd name="connsiteY61" fmla="*/ 1862668 h 3482342"/>
              <a:gd name="connsiteX62" fmla="*/ 7817899 w 12192000"/>
              <a:gd name="connsiteY62" fmla="*/ 1862176 h 3482342"/>
              <a:gd name="connsiteX63" fmla="*/ 7768994 w 12192000"/>
              <a:gd name="connsiteY63" fmla="*/ 1855721 h 3482342"/>
              <a:gd name="connsiteX64" fmla="*/ 7618027 w 12192000"/>
              <a:gd name="connsiteY64" fmla="*/ 1830959 h 3482342"/>
              <a:gd name="connsiteX65" fmla="*/ 7449425 w 12192000"/>
              <a:gd name="connsiteY65" fmla="*/ 1810910 h 3482342"/>
              <a:gd name="connsiteX66" fmla="*/ 7342915 w 12192000"/>
              <a:gd name="connsiteY66" fmla="*/ 1819827 h 3482342"/>
              <a:gd name="connsiteX67" fmla="*/ 7255191 w 12192000"/>
              <a:gd name="connsiteY67" fmla="*/ 1834354 h 3482342"/>
              <a:gd name="connsiteX68" fmla="*/ 7131205 w 12192000"/>
              <a:gd name="connsiteY68" fmla="*/ 1845557 h 3482342"/>
              <a:gd name="connsiteX69" fmla="*/ 6917124 w 12192000"/>
              <a:gd name="connsiteY69" fmla="*/ 1837109 h 3482342"/>
              <a:gd name="connsiteX70" fmla="*/ 6837145 w 12192000"/>
              <a:gd name="connsiteY70" fmla="*/ 1870724 h 3482342"/>
              <a:gd name="connsiteX71" fmla="*/ 6753991 w 12192000"/>
              <a:gd name="connsiteY71" fmla="*/ 1860969 h 3482342"/>
              <a:gd name="connsiteX72" fmla="*/ 6727754 w 12192000"/>
              <a:gd name="connsiteY72" fmla="*/ 1882372 h 3482342"/>
              <a:gd name="connsiteX73" fmla="*/ 6723371 w 12192000"/>
              <a:gd name="connsiteY73" fmla="*/ 1886494 h 3482342"/>
              <a:gd name="connsiteX74" fmla="*/ 6702779 w 12192000"/>
              <a:gd name="connsiteY74" fmla="*/ 1893601 h 3482342"/>
              <a:gd name="connsiteX75" fmla="*/ 6700779 w 12192000"/>
              <a:gd name="connsiteY75" fmla="*/ 1907344 h 3482342"/>
              <a:gd name="connsiteX76" fmla="*/ 6672513 w 12192000"/>
              <a:gd name="connsiteY76" fmla="*/ 1926452 h 3482342"/>
              <a:gd name="connsiteX77" fmla="*/ 6633549 w 12192000"/>
              <a:gd name="connsiteY77" fmla="*/ 1936255 h 3482342"/>
              <a:gd name="connsiteX78" fmla="*/ 6444344 w 12192000"/>
              <a:gd name="connsiteY78" fmla="*/ 1969663 h 3482342"/>
              <a:gd name="connsiteX79" fmla="*/ 6333446 w 12192000"/>
              <a:gd name="connsiteY79" fmla="*/ 1997163 h 3482342"/>
              <a:gd name="connsiteX80" fmla="*/ 6294933 w 12192000"/>
              <a:gd name="connsiteY80" fmla="*/ 2019412 h 3482342"/>
              <a:gd name="connsiteX81" fmla="*/ 6238719 w 12192000"/>
              <a:gd name="connsiteY81" fmla="*/ 2042547 h 3482342"/>
              <a:gd name="connsiteX82" fmla="*/ 6142310 w 12192000"/>
              <a:gd name="connsiteY82" fmla="*/ 2092510 h 3482342"/>
              <a:gd name="connsiteX83" fmla="*/ 6007916 w 12192000"/>
              <a:gd name="connsiteY83" fmla="*/ 2143752 h 3482342"/>
              <a:gd name="connsiteX84" fmla="*/ 5894610 w 12192000"/>
              <a:gd name="connsiteY84" fmla="*/ 2130684 h 3482342"/>
              <a:gd name="connsiteX85" fmla="*/ 5817682 w 12192000"/>
              <a:gd name="connsiteY85" fmla="*/ 2157358 h 3482342"/>
              <a:gd name="connsiteX86" fmla="*/ 5591469 w 12192000"/>
              <a:gd name="connsiteY86" fmla="*/ 2178389 h 3482342"/>
              <a:gd name="connsiteX87" fmla="*/ 5414282 w 12192000"/>
              <a:gd name="connsiteY87" fmla="*/ 2183070 h 3482342"/>
              <a:gd name="connsiteX88" fmla="*/ 5368369 w 12192000"/>
              <a:gd name="connsiteY88" fmla="*/ 2204272 h 3482342"/>
              <a:gd name="connsiteX89" fmla="*/ 5291263 w 12192000"/>
              <a:gd name="connsiteY89" fmla="*/ 2239182 h 3482342"/>
              <a:gd name="connsiteX90" fmla="*/ 5240857 w 12192000"/>
              <a:gd name="connsiteY90" fmla="*/ 2289444 h 3482342"/>
              <a:gd name="connsiteX91" fmla="*/ 5173523 w 12192000"/>
              <a:gd name="connsiteY91" fmla="*/ 2309057 h 3482342"/>
              <a:gd name="connsiteX92" fmla="*/ 5148543 w 12192000"/>
              <a:gd name="connsiteY92" fmla="*/ 2282356 h 3482342"/>
              <a:gd name="connsiteX93" fmla="*/ 5079548 w 12192000"/>
              <a:gd name="connsiteY93" fmla="*/ 2313485 h 3482342"/>
              <a:gd name="connsiteX94" fmla="*/ 4975908 w 12192000"/>
              <a:gd name="connsiteY94" fmla="*/ 2364128 h 3482342"/>
              <a:gd name="connsiteX95" fmla="*/ 4913723 w 12192000"/>
              <a:gd name="connsiteY95" fmla="*/ 2385265 h 3482342"/>
              <a:gd name="connsiteX96" fmla="*/ 4746485 w 12192000"/>
              <a:gd name="connsiteY96" fmla="*/ 2451769 h 3482342"/>
              <a:gd name="connsiteX97" fmla="*/ 4681588 w 12192000"/>
              <a:gd name="connsiteY97" fmla="*/ 2467494 h 3482342"/>
              <a:gd name="connsiteX98" fmla="*/ 1783655 w 12192000"/>
              <a:gd name="connsiteY98" fmla="*/ 3163860 h 3482342"/>
              <a:gd name="connsiteX99" fmla="*/ 1325955 w 12192000"/>
              <a:gd name="connsiteY99" fmla="*/ 3176692 h 3482342"/>
              <a:gd name="connsiteX100" fmla="*/ 1190384 w 12192000"/>
              <a:gd name="connsiteY100" fmla="*/ 3203504 h 3482342"/>
              <a:gd name="connsiteX101" fmla="*/ 1094537 w 12192000"/>
              <a:gd name="connsiteY101" fmla="*/ 3229469 h 3482342"/>
              <a:gd name="connsiteX102" fmla="*/ 779276 w 12192000"/>
              <a:gd name="connsiteY102" fmla="*/ 3327290 h 3482342"/>
              <a:gd name="connsiteX103" fmla="*/ 600378 w 12192000"/>
              <a:gd name="connsiteY103" fmla="*/ 3335250 h 3482342"/>
              <a:gd name="connsiteX104" fmla="*/ 493457 w 12192000"/>
              <a:gd name="connsiteY104" fmla="*/ 3365044 h 3482342"/>
              <a:gd name="connsiteX105" fmla="*/ 349402 w 12192000"/>
              <a:gd name="connsiteY105" fmla="*/ 3380897 h 3482342"/>
              <a:gd name="connsiteX106" fmla="*/ 192183 w 12192000"/>
              <a:gd name="connsiteY106" fmla="*/ 3460075 h 3482342"/>
              <a:gd name="connsiteX107" fmla="*/ 46713 w 12192000"/>
              <a:gd name="connsiteY107" fmla="*/ 3462986 h 3482342"/>
              <a:gd name="connsiteX108" fmla="*/ 2765 w 12192000"/>
              <a:gd name="connsiteY108" fmla="*/ 3480770 h 3482342"/>
              <a:gd name="connsiteX109" fmla="*/ 0 w 12192000"/>
              <a:gd name="connsiteY109" fmla="*/ 3482342 h 3482342"/>
              <a:gd name="connsiteX110" fmla="*/ 0 w 12192000"/>
              <a:gd name="connsiteY110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77421 w 12192000"/>
              <a:gd name="connsiteY15" fmla="*/ 763181 h 3482342"/>
              <a:gd name="connsiteX16" fmla="*/ 11540020 w 12192000"/>
              <a:gd name="connsiteY16" fmla="*/ 794059 h 3482342"/>
              <a:gd name="connsiteX17" fmla="*/ 11365056 w 12192000"/>
              <a:gd name="connsiteY17" fmla="*/ 804087 h 3482342"/>
              <a:gd name="connsiteX18" fmla="*/ 11294073 w 12192000"/>
              <a:gd name="connsiteY18" fmla="*/ 897260 h 3482342"/>
              <a:gd name="connsiteX19" fmla="*/ 11228040 w 12192000"/>
              <a:gd name="connsiteY19" fmla="*/ 958953 h 3482342"/>
              <a:gd name="connsiteX20" fmla="*/ 11193568 w 12192000"/>
              <a:gd name="connsiteY20" fmla="*/ 982314 h 3482342"/>
              <a:gd name="connsiteX21" fmla="*/ 11139869 w 12192000"/>
              <a:gd name="connsiteY21" fmla="*/ 1126133 h 3482342"/>
              <a:gd name="connsiteX22" fmla="*/ 11003287 w 12192000"/>
              <a:gd name="connsiteY22" fmla="*/ 1243468 h 3482342"/>
              <a:gd name="connsiteX23" fmla="*/ 10936797 w 12192000"/>
              <a:gd name="connsiteY23" fmla="*/ 1350588 h 3482342"/>
              <a:gd name="connsiteX24" fmla="*/ 10832727 w 12192000"/>
              <a:gd name="connsiteY24" fmla="*/ 1341335 h 3482342"/>
              <a:gd name="connsiteX25" fmla="*/ 10720408 w 12192000"/>
              <a:gd name="connsiteY25" fmla="*/ 1344999 h 3482342"/>
              <a:gd name="connsiteX26" fmla="*/ 10635456 w 12192000"/>
              <a:gd name="connsiteY26" fmla="*/ 1337688 h 3482342"/>
              <a:gd name="connsiteX27" fmla="*/ 10629954 w 12192000"/>
              <a:gd name="connsiteY27" fmla="*/ 1330628 h 3482342"/>
              <a:gd name="connsiteX28" fmla="*/ 10623883 w 12192000"/>
              <a:gd name="connsiteY28" fmla="*/ 1332776 h 3482342"/>
              <a:gd name="connsiteX29" fmla="*/ 10622090 w 12192000"/>
              <a:gd name="connsiteY29" fmla="*/ 1341385 h 3482342"/>
              <a:gd name="connsiteX30" fmla="*/ 10573203 w 12192000"/>
              <a:gd name="connsiteY30" fmla="*/ 1351996 h 3482342"/>
              <a:gd name="connsiteX31" fmla="*/ 10513263 w 12192000"/>
              <a:gd name="connsiteY31" fmla="*/ 1350756 h 3482342"/>
              <a:gd name="connsiteX32" fmla="*/ 10464012 w 12192000"/>
              <a:gd name="connsiteY32" fmla="*/ 1391778 h 3482342"/>
              <a:gd name="connsiteX33" fmla="*/ 10405409 w 12192000"/>
              <a:gd name="connsiteY33" fmla="*/ 1422789 h 3482342"/>
              <a:gd name="connsiteX34" fmla="*/ 10370530 w 12192000"/>
              <a:gd name="connsiteY34" fmla="*/ 1441596 h 3482342"/>
              <a:gd name="connsiteX35" fmla="*/ 10264922 w 12192000"/>
              <a:gd name="connsiteY35" fmla="*/ 1472107 h 3482342"/>
              <a:gd name="connsiteX36" fmla="*/ 10058690 w 12192000"/>
              <a:gd name="connsiteY36" fmla="*/ 1474888 h 3482342"/>
              <a:gd name="connsiteX37" fmla="*/ 10004424 w 12192000"/>
              <a:gd name="connsiteY37" fmla="*/ 1489801 h 3482342"/>
              <a:gd name="connsiteX38" fmla="*/ 9999951 w 12192000"/>
              <a:gd name="connsiteY38" fmla="*/ 1499127 h 3482342"/>
              <a:gd name="connsiteX39" fmla="*/ 9845462 w 12192000"/>
              <a:gd name="connsiteY39" fmla="*/ 1548192 h 3482342"/>
              <a:gd name="connsiteX40" fmla="*/ 9736156 w 12192000"/>
              <a:gd name="connsiteY40" fmla="*/ 1581928 h 3482342"/>
              <a:gd name="connsiteX41" fmla="*/ 9693355 w 12192000"/>
              <a:gd name="connsiteY41" fmla="*/ 1602632 h 3482342"/>
              <a:gd name="connsiteX42" fmla="*/ 9664242 w 12192000"/>
              <a:gd name="connsiteY42" fmla="*/ 1622075 h 3482342"/>
              <a:gd name="connsiteX43" fmla="*/ 9579195 w 12192000"/>
              <a:gd name="connsiteY43" fmla="*/ 1648017 h 3482342"/>
              <a:gd name="connsiteX44" fmla="*/ 9433652 w 12192000"/>
              <a:gd name="connsiteY44" fmla="*/ 1681174 h 3482342"/>
              <a:gd name="connsiteX45" fmla="*/ 9403775 w 12192000"/>
              <a:gd name="connsiteY45" fmla="*/ 1690403 h 3482342"/>
              <a:gd name="connsiteX46" fmla="*/ 9382503 w 12192000"/>
              <a:gd name="connsiteY46" fmla="*/ 1706957 h 3482342"/>
              <a:gd name="connsiteX47" fmla="*/ 9381410 w 12192000"/>
              <a:gd name="connsiteY47" fmla="*/ 1718312 h 3482342"/>
              <a:gd name="connsiteX48" fmla="*/ 9365685 w 12192000"/>
              <a:gd name="connsiteY48" fmla="*/ 1724772 h 3482342"/>
              <a:gd name="connsiteX49" fmla="*/ 9278020 w 12192000"/>
              <a:gd name="connsiteY49" fmla="*/ 1741161 h 3482342"/>
              <a:gd name="connsiteX50" fmla="*/ 9217145 w 12192000"/>
              <a:gd name="connsiteY50" fmla="*/ 1771195 h 3482342"/>
              <a:gd name="connsiteX51" fmla="*/ 8955875 w 12192000"/>
              <a:gd name="connsiteY51" fmla="*/ 1796806 h 3482342"/>
              <a:gd name="connsiteX52" fmla="*/ 8648415 w 12192000"/>
              <a:gd name="connsiteY52" fmla="*/ 1878623 h 3482342"/>
              <a:gd name="connsiteX53" fmla="*/ 8524524 w 12192000"/>
              <a:gd name="connsiteY53" fmla="*/ 1902425 h 3482342"/>
              <a:gd name="connsiteX54" fmla="*/ 8426060 w 12192000"/>
              <a:gd name="connsiteY54" fmla="*/ 1947126 h 3482342"/>
              <a:gd name="connsiteX55" fmla="*/ 8424042 w 12192000"/>
              <a:gd name="connsiteY55" fmla="*/ 1949367 h 3482342"/>
              <a:gd name="connsiteX56" fmla="*/ 8401276 w 12192000"/>
              <a:gd name="connsiteY56" fmla="*/ 1953968 h 3482342"/>
              <a:gd name="connsiteX57" fmla="*/ 8351578 w 12192000"/>
              <a:gd name="connsiteY57" fmla="*/ 1914422 h 3482342"/>
              <a:gd name="connsiteX58" fmla="*/ 8248914 w 12192000"/>
              <a:gd name="connsiteY58" fmla="*/ 1954175 h 3482342"/>
              <a:gd name="connsiteX59" fmla="*/ 8132104 w 12192000"/>
              <a:gd name="connsiteY59" fmla="*/ 1895727 h 3482342"/>
              <a:gd name="connsiteX60" fmla="*/ 7918078 w 12192000"/>
              <a:gd name="connsiteY60" fmla="*/ 1862668 h 3482342"/>
              <a:gd name="connsiteX61" fmla="*/ 7817899 w 12192000"/>
              <a:gd name="connsiteY61" fmla="*/ 1862176 h 3482342"/>
              <a:gd name="connsiteX62" fmla="*/ 7768994 w 12192000"/>
              <a:gd name="connsiteY62" fmla="*/ 1855721 h 3482342"/>
              <a:gd name="connsiteX63" fmla="*/ 7618027 w 12192000"/>
              <a:gd name="connsiteY63" fmla="*/ 1830959 h 3482342"/>
              <a:gd name="connsiteX64" fmla="*/ 7449425 w 12192000"/>
              <a:gd name="connsiteY64" fmla="*/ 1810910 h 3482342"/>
              <a:gd name="connsiteX65" fmla="*/ 7342915 w 12192000"/>
              <a:gd name="connsiteY65" fmla="*/ 1819827 h 3482342"/>
              <a:gd name="connsiteX66" fmla="*/ 7255191 w 12192000"/>
              <a:gd name="connsiteY66" fmla="*/ 1834354 h 3482342"/>
              <a:gd name="connsiteX67" fmla="*/ 7131205 w 12192000"/>
              <a:gd name="connsiteY67" fmla="*/ 1845557 h 3482342"/>
              <a:gd name="connsiteX68" fmla="*/ 6917124 w 12192000"/>
              <a:gd name="connsiteY68" fmla="*/ 1837109 h 3482342"/>
              <a:gd name="connsiteX69" fmla="*/ 6837145 w 12192000"/>
              <a:gd name="connsiteY69" fmla="*/ 1870724 h 3482342"/>
              <a:gd name="connsiteX70" fmla="*/ 6753991 w 12192000"/>
              <a:gd name="connsiteY70" fmla="*/ 1860969 h 3482342"/>
              <a:gd name="connsiteX71" fmla="*/ 6727754 w 12192000"/>
              <a:gd name="connsiteY71" fmla="*/ 1882372 h 3482342"/>
              <a:gd name="connsiteX72" fmla="*/ 6723371 w 12192000"/>
              <a:gd name="connsiteY72" fmla="*/ 1886494 h 3482342"/>
              <a:gd name="connsiteX73" fmla="*/ 6702779 w 12192000"/>
              <a:gd name="connsiteY73" fmla="*/ 1893601 h 3482342"/>
              <a:gd name="connsiteX74" fmla="*/ 6700779 w 12192000"/>
              <a:gd name="connsiteY74" fmla="*/ 1907344 h 3482342"/>
              <a:gd name="connsiteX75" fmla="*/ 6672513 w 12192000"/>
              <a:gd name="connsiteY75" fmla="*/ 1926452 h 3482342"/>
              <a:gd name="connsiteX76" fmla="*/ 6633549 w 12192000"/>
              <a:gd name="connsiteY76" fmla="*/ 1936255 h 3482342"/>
              <a:gd name="connsiteX77" fmla="*/ 6444344 w 12192000"/>
              <a:gd name="connsiteY77" fmla="*/ 1969663 h 3482342"/>
              <a:gd name="connsiteX78" fmla="*/ 6333446 w 12192000"/>
              <a:gd name="connsiteY78" fmla="*/ 1997163 h 3482342"/>
              <a:gd name="connsiteX79" fmla="*/ 6294933 w 12192000"/>
              <a:gd name="connsiteY79" fmla="*/ 2019412 h 3482342"/>
              <a:gd name="connsiteX80" fmla="*/ 6238719 w 12192000"/>
              <a:gd name="connsiteY80" fmla="*/ 2042547 h 3482342"/>
              <a:gd name="connsiteX81" fmla="*/ 6142310 w 12192000"/>
              <a:gd name="connsiteY81" fmla="*/ 2092510 h 3482342"/>
              <a:gd name="connsiteX82" fmla="*/ 6007916 w 12192000"/>
              <a:gd name="connsiteY82" fmla="*/ 2143752 h 3482342"/>
              <a:gd name="connsiteX83" fmla="*/ 5894610 w 12192000"/>
              <a:gd name="connsiteY83" fmla="*/ 2130684 h 3482342"/>
              <a:gd name="connsiteX84" fmla="*/ 5817682 w 12192000"/>
              <a:gd name="connsiteY84" fmla="*/ 2157358 h 3482342"/>
              <a:gd name="connsiteX85" fmla="*/ 5591469 w 12192000"/>
              <a:gd name="connsiteY85" fmla="*/ 2178389 h 3482342"/>
              <a:gd name="connsiteX86" fmla="*/ 5414282 w 12192000"/>
              <a:gd name="connsiteY86" fmla="*/ 2183070 h 3482342"/>
              <a:gd name="connsiteX87" fmla="*/ 5368369 w 12192000"/>
              <a:gd name="connsiteY87" fmla="*/ 2204272 h 3482342"/>
              <a:gd name="connsiteX88" fmla="*/ 5291263 w 12192000"/>
              <a:gd name="connsiteY88" fmla="*/ 2239182 h 3482342"/>
              <a:gd name="connsiteX89" fmla="*/ 5240857 w 12192000"/>
              <a:gd name="connsiteY89" fmla="*/ 2289444 h 3482342"/>
              <a:gd name="connsiteX90" fmla="*/ 5173523 w 12192000"/>
              <a:gd name="connsiteY90" fmla="*/ 2309057 h 3482342"/>
              <a:gd name="connsiteX91" fmla="*/ 5148543 w 12192000"/>
              <a:gd name="connsiteY91" fmla="*/ 2282356 h 3482342"/>
              <a:gd name="connsiteX92" fmla="*/ 5079548 w 12192000"/>
              <a:gd name="connsiteY92" fmla="*/ 2313485 h 3482342"/>
              <a:gd name="connsiteX93" fmla="*/ 4975908 w 12192000"/>
              <a:gd name="connsiteY93" fmla="*/ 2364128 h 3482342"/>
              <a:gd name="connsiteX94" fmla="*/ 4913723 w 12192000"/>
              <a:gd name="connsiteY94" fmla="*/ 2385265 h 3482342"/>
              <a:gd name="connsiteX95" fmla="*/ 4746485 w 12192000"/>
              <a:gd name="connsiteY95" fmla="*/ 2451769 h 3482342"/>
              <a:gd name="connsiteX96" fmla="*/ 4681588 w 12192000"/>
              <a:gd name="connsiteY96" fmla="*/ 2467494 h 3482342"/>
              <a:gd name="connsiteX97" fmla="*/ 1783655 w 12192000"/>
              <a:gd name="connsiteY97" fmla="*/ 3163860 h 3482342"/>
              <a:gd name="connsiteX98" fmla="*/ 1325955 w 12192000"/>
              <a:gd name="connsiteY98" fmla="*/ 3176692 h 3482342"/>
              <a:gd name="connsiteX99" fmla="*/ 1190384 w 12192000"/>
              <a:gd name="connsiteY99" fmla="*/ 3203504 h 3482342"/>
              <a:gd name="connsiteX100" fmla="*/ 1094537 w 12192000"/>
              <a:gd name="connsiteY100" fmla="*/ 3229469 h 3482342"/>
              <a:gd name="connsiteX101" fmla="*/ 779276 w 12192000"/>
              <a:gd name="connsiteY101" fmla="*/ 3327290 h 3482342"/>
              <a:gd name="connsiteX102" fmla="*/ 600378 w 12192000"/>
              <a:gd name="connsiteY102" fmla="*/ 3335250 h 3482342"/>
              <a:gd name="connsiteX103" fmla="*/ 493457 w 12192000"/>
              <a:gd name="connsiteY103" fmla="*/ 3365044 h 3482342"/>
              <a:gd name="connsiteX104" fmla="*/ 349402 w 12192000"/>
              <a:gd name="connsiteY104" fmla="*/ 3380897 h 3482342"/>
              <a:gd name="connsiteX105" fmla="*/ 192183 w 12192000"/>
              <a:gd name="connsiteY105" fmla="*/ 3460075 h 3482342"/>
              <a:gd name="connsiteX106" fmla="*/ 46713 w 12192000"/>
              <a:gd name="connsiteY106" fmla="*/ 3462986 h 3482342"/>
              <a:gd name="connsiteX107" fmla="*/ 2765 w 12192000"/>
              <a:gd name="connsiteY107" fmla="*/ 3480770 h 3482342"/>
              <a:gd name="connsiteX108" fmla="*/ 0 w 12192000"/>
              <a:gd name="connsiteY108" fmla="*/ 3482342 h 3482342"/>
              <a:gd name="connsiteX109" fmla="*/ 0 w 12192000"/>
              <a:gd name="connsiteY10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77421 w 12192000"/>
              <a:gd name="connsiteY15" fmla="*/ 763181 h 3482342"/>
              <a:gd name="connsiteX16" fmla="*/ 11540020 w 12192000"/>
              <a:gd name="connsiteY16" fmla="*/ 794059 h 3482342"/>
              <a:gd name="connsiteX17" fmla="*/ 11365056 w 12192000"/>
              <a:gd name="connsiteY17" fmla="*/ 804087 h 3482342"/>
              <a:gd name="connsiteX18" fmla="*/ 11294073 w 12192000"/>
              <a:gd name="connsiteY18" fmla="*/ 897260 h 3482342"/>
              <a:gd name="connsiteX19" fmla="*/ 11228040 w 12192000"/>
              <a:gd name="connsiteY19" fmla="*/ 958953 h 3482342"/>
              <a:gd name="connsiteX20" fmla="*/ 11193568 w 12192000"/>
              <a:gd name="connsiteY20" fmla="*/ 982314 h 3482342"/>
              <a:gd name="connsiteX21" fmla="*/ 11139869 w 12192000"/>
              <a:gd name="connsiteY21" fmla="*/ 1126133 h 3482342"/>
              <a:gd name="connsiteX22" fmla="*/ 11003287 w 12192000"/>
              <a:gd name="connsiteY22" fmla="*/ 1243468 h 3482342"/>
              <a:gd name="connsiteX23" fmla="*/ 10936797 w 12192000"/>
              <a:gd name="connsiteY23" fmla="*/ 1350588 h 3482342"/>
              <a:gd name="connsiteX24" fmla="*/ 10832727 w 12192000"/>
              <a:gd name="connsiteY24" fmla="*/ 1341335 h 3482342"/>
              <a:gd name="connsiteX25" fmla="*/ 10720408 w 12192000"/>
              <a:gd name="connsiteY25" fmla="*/ 1344999 h 3482342"/>
              <a:gd name="connsiteX26" fmla="*/ 10635456 w 12192000"/>
              <a:gd name="connsiteY26" fmla="*/ 1337688 h 3482342"/>
              <a:gd name="connsiteX27" fmla="*/ 10629954 w 12192000"/>
              <a:gd name="connsiteY27" fmla="*/ 1330628 h 3482342"/>
              <a:gd name="connsiteX28" fmla="*/ 10623883 w 12192000"/>
              <a:gd name="connsiteY28" fmla="*/ 1332776 h 3482342"/>
              <a:gd name="connsiteX29" fmla="*/ 10622090 w 12192000"/>
              <a:gd name="connsiteY29" fmla="*/ 1341385 h 3482342"/>
              <a:gd name="connsiteX30" fmla="*/ 10573203 w 12192000"/>
              <a:gd name="connsiteY30" fmla="*/ 1351996 h 3482342"/>
              <a:gd name="connsiteX31" fmla="*/ 10513263 w 12192000"/>
              <a:gd name="connsiteY31" fmla="*/ 1350756 h 3482342"/>
              <a:gd name="connsiteX32" fmla="*/ 10464012 w 12192000"/>
              <a:gd name="connsiteY32" fmla="*/ 1391778 h 3482342"/>
              <a:gd name="connsiteX33" fmla="*/ 10405409 w 12192000"/>
              <a:gd name="connsiteY33" fmla="*/ 1422789 h 3482342"/>
              <a:gd name="connsiteX34" fmla="*/ 10370530 w 12192000"/>
              <a:gd name="connsiteY34" fmla="*/ 1441596 h 3482342"/>
              <a:gd name="connsiteX35" fmla="*/ 10264922 w 12192000"/>
              <a:gd name="connsiteY35" fmla="*/ 1472107 h 3482342"/>
              <a:gd name="connsiteX36" fmla="*/ 10058690 w 12192000"/>
              <a:gd name="connsiteY36" fmla="*/ 1474888 h 3482342"/>
              <a:gd name="connsiteX37" fmla="*/ 10004424 w 12192000"/>
              <a:gd name="connsiteY37" fmla="*/ 1489801 h 3482342"/>
              <a:gd name="connsiteX38" fmla="*/ 9999951 w 12192000"/>
              <a:gd name="connsiteY38" fmla="*/ 1499127 h 3482342"/>
              <a:gd name="connsiteX39" fmla="*/ 9845462 w 12192000"/>
              <a:gd name="connsiteY39" fmla="*/ 1548192 h 3482342"/>
              <a:gd name="connsiteX40" fmla="*/ 9736156 w 12192000"/>
              <a:gd name="connsiteY40" fmla="*/ 1581928 h 3482342"/>
              <a:gd name="connsiteX41" fmla="*/ 9693355 w 12192000"/>
              <a:gd name="connsiteY41" fmla="*/ 1602632 h 3482342"/>
              <a:gd name="connsiteX42" fmla="*/ 9664242 w 12192000"/>
              <a:gd name="connsiteY42" fmla="*/ 1622075 h 3482342"/>
              <a:gd name="connsiteX43" fmla="*/ 9579195 w 12192000"/>
              <a:gd name="connsiteY43" fmla="*/ 1648017 h 3482342"/>
              <a:gd name="connsiteX44" fmla="*/ 9433652 w 12192000"/>
              <a:gd name="connsiteY44" fmla="*/ 1681174 h 3482342"/>
              <a:gd name="connsiteX45" fmla="*/ 9403775 w 12192000"/>
              <a:gd name="connsiteY45" fmla="*/ 1690403 h 3482342"/>
              <a:gd name="connsiteX46" fmla="*/ 9382503 w 12192000"/>
              <a:gd name="connsiteY46" fmla="*/ 1706957 h 3482342"/>
              <a:gd name="connsiteX47" fmla="*/ 9381410 w 12192000"/>
              <a:gd name="connsiteY47" fmla="*/ 1718312 h 3482342"/>
              <a:gd name="connsiteX48" fmla="*/ 9365685 w 12192000"/>
              <a:gd name="connsiteY48" fmla="*/ 1724772 h 3482342"/>
              <a:gd name="connsiteX49" fmla="*/ 9278020 w 12192000"/>
              <a:gd name="connsiteY49" fmla="*/ 1741161 h 3482342"/>
              <a:gd name="connsiteX50" fmla="*/ 9217145 w 12192000"/>
              <a:gd name="connsiteY50" fmla="*/ 1771195 h 3482342"/>
              <a:gd name="connsiteX51" fmla="*/ 8955875 w 12192000"/>
              <a:gd name="connsiteY51" fmla="*/ 1796806 h 3482342"/>
              <a:gd name="connsiteX52" fmla="*/ 8648415 w 12192000"/>
              <a:gd name="connsiteY52" fmla="*/ 1878623 h 3482342"/>
              <a:gd name="connsiteX53" fmla="*/ 8524524 w 12192000"/>
              <a:gd name="connsiteY53" fmla="*/ 1902425 h 3482342"/>
              <a:gd name="connsiteX54" fmla="*/ 8426060 w 12192000"/>
              <a:gd name="connsiteY54" fmla="*/ 1947126 h 3482342"/>
              <a:gd name="connsiteX55" fmla="*/ 8424042 w 12192000"/>
              <a:gd name="connsiteY55" fmla="*/ 1949367 h 3482342"/>
              <a:gd name="connsiteX56" fmla="*/ 8401276 w 12192000"/>
              <a:gd name="connsiteY56" fmla="*/ 1953968 h 3482342"/>
              <a:gd name="connsiteX57" fmla="*/ 8351578 w 12192000"/>
              <a:gd name="connsiteY57" fmla="*/ 1914422 h 3482342"/>
              <a:gd name="connsiteX58" fmla="*/ 8236214 w 12192000"/>
              <a:gd name="connsiteY58" fmla="*/ 1909725 h 3482342"/>
              <a:gd name="connsiteX59" fmla="*/ 8132104 w 12192000"/>
              <a:gd name="connsiteY59" fmla="*/ 1895727 h 3482342"/>
              <a:gd name="connsiteX60" fmla="*/ 7918078 w 12192000"/>
              <a:gd name="connsiteY60" fmla="*/ 1862668 h 3482342"/>
              <a:gd name="connsiteX61" fmla="*/ 7817899 w 12192000"/>
              <a:gd name="connsiteY61" fmla="*/ 1862176 h 3482342"/>
              <a:gd name="connsiteX62" fmla="*/ 7768994 w 12192000"/>
              <a:gd name="connsiteY62" fmla="*/ 1855721 h 3482342"/>
              <a:gd name="connsiteX63" fmla="*/ 7618027 w 12192000"/>
              <a:gd name="connsiteY63" fmla="*/ 1830959 h 3482342"/>
              <a:gd name="connsiteX64" fmla="*/ 7449425 w 12192000"/>
              <a:gd name="connsiteY64" fmla="*/ 1810910 h 3482342"/>
              <a:gd name="connsiteX65" fmla="*/ 7342915 w 12192000"/>
              <a:gd name="connsiteY65" fmla="*/ 1819827 h 3482342"/>
              <a:gd name="connsiteX66" fmla="*/ 7255191 w 12192000"/>
              <a:gd name="connsiteY66" fmla="*/ 1834354 h 3482342"/>
              <a:gd name="connsiteX67" fmla="*/ 7131205 w 12192000"/>
              <a:gd name="connsiteY67" fmla="*/ 1845557 h 3482342"/>
              <a:gd name="connsiteX68" fmla="*/ 6917124 w 12192000"/>
              <a:gd name="connsiteY68" fmla="*/ 1837109 h 3482342"/>
              <a:gd name="connsiteX69" fmla="*/ 6837145 w 12192000"/>
              <a:gd name="connsiteY69" fmla="*/ 1870724 h 3482342"/>
              <a:gd name="connsiteX70" fmla="*/ 6753991 w 12192000"/>
              <a:gd name="connsiteY70" fmla="*/ 1860969 h 3482342"/>
              <a:gd name="connsiteX71" fmla="*/ 6727754 w 12192000"/>
              <a:gd name="connsiteY71" fmla="*/ 1882372 h 3482342"/>
              <a:gd name="connsiteX72" fmla="*/ 6723371 w 12192000"/>
              <a:gd name="connsiteY72" fmla="*/ 1886494 h 3482342"/>
              <a:gd name="connsiteX73" fmla="*/ 6702779 w 12192000"/>
              <a:gd name="connsiteY73" fmla="*/ 1893601 h 3482342"/>
              <a:gd name="connsiteX74" fmla="*/ 6700779 w 12192000"/>
              <a:gd name="connsiteY74" fmla="*/ 1907344 h 3482342"/>
              <a:gd name="connsiteX75" fmla="*/ 6672513 w 12192000"/>
              <a:gd name="connsiteY75" fmla="*/ 1926452 h 3482342"/>
              <a:gd name="connsiteX76" fmla="*/ 6633549 w 12192000"/>
              <a:gd name="connsiteY76" fmla="*/ 1936255 h 3482342"/>
              <a:gd name="connsiteX77" fmla="*/ 6444344 w 12192000"/>
              <a:gd name="connsiteY77" fmla="*/ 1969663 h 3482342"/>
              <a:gd name="connsiteX78" fmla="*/ 6333446 w 12192000"/>
              <a:gd name="connsiteY78" fmla="*/ 1997163 h 3482342"/>
              <a:gd name="connsiteX79" fmla="*/ 6294933 w 12192000"/>
              <a:gd name="connsiteY79" fmla="*/ 2019412 h 3482342"/>
              <a:gd name="connsiteX80" fmla="*/ 6238719 w 12192000"/>
              <a:gd name="connsiteY80" fmla="*/ 2042547 h 3482342"/>
              <a:gd name="connsiteX81" fmla="*/ 6142310 w 12192000"/>
              <a:gd name="connsiteY81" fmla="*/ 2092510 h 3482342"/>
              <a:gd name="connsiteX82" fmla="*/ 6007916 w 12192000"/>
              <a:gd name="connsiteY82" fmla="*/ 2143752 h 3482342"/>
              <a:gd name="connsiteX83" fmla="*/ 5894610 w 12192000"/>
              <a:gd name="connsiteY83" fmla="*/ 2130684 h 3482342"/>
              <a:gd name="connsiteX84" fmla="*/ 5817682 w 12192000"/>
              <a:gd name="connsiteY84" fmla="*/ 2157358 h 3482342"/>
              <a:gd name="connsiteX85" fmla="*/ 5591469 w 12192000"/>
              <a:gd name="connsiteY85" fmla="*/ 2178389 h 3482342"/>
              <a:gd name="connsiteX86" fmla="*/ 5414282 w 12192000"/>
              <a:gd name="connsiteY86" fmla="*/ 2183070 h 3482342"/>
              <a:gd name="connsiteX87" fmla="*/ 5368369 w 12192000"/>
              <a:gd name="connsiteY87" fmla="*/ 2204272 h 3482342"/>
              <a:gd name="connsiteX88" fmla="*/ 5291263 w 12192000"/>
              <a:gd name="connsiteY88" fmla="*/ 2239182 h 3482342"/>
              <a:gd name="connsiteX89" fmla="*/ 5240857 w 12192000"/>
              <a:gd name="connsiteY89" fmla="*/ 2289444 h 3482342"/>
              <a:gd name="connsiteX90" fmla="*/ 5173523 w 12192000"/>
              <a:gd name="connsiteY90" fmla="*/ 2309057 h 3482342"/>
              <a:gd name="connsiteX91" fmla="*/ 5148543 w 12192000"/>
              <a:gd name="connsiteY91" fmla="*/ 2282356 h 3482342"/>
              <a:gd name="connsiteX92" fmla="*/ 5079548 w 12192000"/>
              <a:gd name="connsiteY92" fmla="*/ 2313485 h 3482342"/>
              <a:gd name="connsiteX93" fmla="*/ 4975908 w 12192000"/>
              <a:gd name="connsiteY93" fmla="*/ 2364128 h 3482342"/>
              <a:gd name="connsiteX94" fmla="*/ 4913723 w 12192000"/>
              <a:gd name="connsiteY94" fmla="*/ 2385265 h 3482342"/>
              <a:gd name="connsiteX95" fmla="*/ 4746485 w 12192000"/>
              <a:gd name="connsiteY95" fmla="*/ 2451769 h 3482342"/>
              <a:gd name="connsiteX96" fmla="*/ 4681588 w 12192000"/>
              <a:gd name="connsiteY96" fmla="*/ 2467494 h 3482342"/>
              <a:gd name="connsiteX97" fmla="*/ 1783655 w 12192000"/>
              <a:gd name="connsiteY97" fmla="*/ 3163860 h 3482342"/>
              <a:gd name="connsiteX98" fmla="*/ 1325955 w 12192000"/>
              <a:gd name="connsiteY98" fmla="*/ 3176692 h 3482342"/>
              <a:gd name="connsiteX99" fmla="*/ 1190384 w 12192000"/>
              <a:gd name="connsiteY99" fmla="*/ 3203504 h 3482342"/>
              <a:gd name="connsiteX100" fmla="*/ 1094537 w 12192000"/>
              <a:gd name="connsiteY100" fmla="*/ 3229469 h 3482342"/>
              <a:gd name="connsiteX101" fmla="*/ 779276 w 12192000"/>
              <a:gd name="connsiteY101" fmla="*/ 3327290 h 3482342"/>
              <a:gd name="connsiteX102" fmla="*/ 600378 w 12192000"/>
              <a:gd name="connsiteY102" fmla="*/ 3335250 h 3482342"/>
              <a:gd name="connsiteX103" fmla="*/ 493457 w 12192000"/>
              <a:gd name="connsiteY103" fmla="*/ 3365044 h 3482342"/>
              <a:gd name="connsiteX104" fmla="*/ 349402 w 12192000"/>
              <a:gd name="connsiteY104" fmla="*/ 3380897 h 3482342"/>
              <a:gd name="connsiteX105" fmla="*/ 192183 w 12192000"/>
              <a:gd name="connsiteY105" fmla="*/ 3460075 h 3482342"/>
              <a:gd name="connsiteX106" fmla="*/ 46713 w 12192000"/>
              <a:gd name="connsiteY106" fmla="*/ 3462986 h 3482342"/>
              <a:gd name="connsiteX107" fmla="*/ 2765 w 12192000"/>
              <a:gd name="connsiteY107" fmla="*/ 3480770 h 3482342"/>
              <a:gd name="connsiteX108" fmla="*/ 0 w 12192000"/>
              <a:gd name="connsiteY108" fmla="*/ 3482342 h 3482342"/>
              <a:gd name="connsiteX109" fmla="*/ 0 w 12192000"/>
              <a:gd name="connsiteY10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77421 w 12192000"/>
              <a:gd name="connsiteY15" fmla="*/ 763181 h 3482342"/>
              <a:gd name="connsiteX16" fmla="*/ 11540020 w 12192000"/>
              <a:gd name="connsiteY16" fmla="*/ 794059 h 3482342"/>
              <a:gd name="connsiteX17" fmla="*/ 11365056 w 12192000"/>
              <a:gd name="connsiteY17" fmla="*/ 804087 h 3482342"/>
              <a:gd name="connsiteX18" fmla="*/ 11294073 w 12192000"/>
              <a:gd name="connsiteY18" fmla="*/ 897260 h 3482342"/>
              <a:gd name="connsiteX19" fmla="*/ 11228040 w 12192000"/>
              <a:gd name="connsiteY19" fmla="*/ 958953 h 3482342"/>
              <a:gd name="connsiteX20" fmla="*/ 11193568 w 12192000"/>
              <a:gd name="connsiteY20" fmla="*/ 982314 h 3482342"/>
              <a:gd name="connsiteX21" fmla="*/ 11139869 w 12192000"/>
              <a:gd name="connsiteY21" fmla="*/ 1126133 h 3482342"/>
              <a:gd name="connsiteX22" fmla="*/ 11003287 w 12192000"/>
              <a:gd name="connsiteY22" fmla="*/ 1243468 h 3482342"/>
              <a:gd name="connsiteX23" fmla="*/ 10936797 w 12192000"/>
              <a:gd name="connsiteY23" fmla="*/ 1350588 h 3482342"/>
              <a:gd name="connsiteX24" fmla="*/ 10832727 w 12192000"/>
              <a:gd name="connsiteY24" fmla="*/ 1341335 h 3482342"/>
              <a:gd name="connsiteX25" fmla="*/ 10720408 w 12192000"/>
              <a:gd name="connsiteY25" fmla="*/ 1344999 h 3482342"/>
              <a:gd name="connsiteX26" fmla="*/ 10635456 w 12192000"/>
              <a:gd name="connsiteY26" fmla="*/ 1337688 h 3482342"/>
              <a:gd name="connsiteX27" fmla="*/ 10629954 w 12192000"/>
              <a:gd name="connsiteY27" fmla="*/ 1330628 h 3482342"/>
              <a:gd name="connsiteX28" fmla="*/ 10623883 w 12192000"/>
              <a:gd name="connsiteY28" fmla="*/ 1332776 h 3482342"/>
              <a:gd name="connsiteX29" fmla="*/ 10622090 w 12192000"/>
              <a:gd name="connsiteY29" fmla="*/ 1341385 h 3482342"/>
              <a:gd name="connsiteX30" fmla="*/ 10573203 w 12192000"/>
              <a:gd name="connsiteY30" fmla="*/ 1351996 h 3482342"/>
              <a:gd name="connsiteX31" fmla="*/ 10513263 w 12192000"/>
              <a:gd name="connsiteY31" fmla="*/ 1350756 h 3482342"/>
              <a:gd name="connsiteX32" fmla="*/ 10464012 w 12192000"/>
              <a:gd name="connsiteY32" fmla="*/ 1391778 h 3482342"/>
              <a:gd name="connsiteX33" fmla="*/ 10405409 w 12192000"/>
              <a:gd name="connsiteY33" fmla="*/ 1422789 h 3482342"/>
              <a:gd name="connsiteX34" fmla="*/ 10370530 w 12192000"/>
              <a:gd name="connsiteY34" fmla="*/ 1441596 h 3482342"/>
              <a:gd name="connsiteX35" fmla="*/ 10264922 w 12192000"/>
              <a:gd name="connsiteY35" fmla="*/ 1472107 h 3482342"/>
              <a:gd name="connsiteX36" fmla="*/ 10058690 w 12192000"/>
              <a:gd name="connsiteY36" fmla="*/ 1474888 h 3482342"/>
              <a:gd name="connsiteX37" fmla="*/ 10004424 w 12192000"/>
              <a:gd name="connsiteY37" fmla="*/ 1489801 h 3482342"/>
              <a:gd name="connsiteX38" fmla="*/ 9999951 w 12192000"/>
              <a:gd name="connsiteY38" fmla="*/ 1499127 h 3482342"/>
              <a:gd name="connsiteX39" fmla="*/ 9845462 w 12192000"/>
              <a:gd name="connsiteY39" fmla="*/ 1548192 h 3482342"/>
              <a:gd name="connsiteX40" fmla="*/ 9736156 w 12192000"/>
              <a:gd name="connsiteY40" fmla="*/ 1581928 h 3482342"/>
              <a:gd name="connsiteX41" fmla="*/ 9693355 w 12192000"/>
              <a:gd name="connsiteY41" fmla="*/ 1602632 h 3482342"/>
              <a:gd name="connsiteX42" fmla="*/ 9664242 w 12192000"/>
              <a:gd name="connsiteY42" fmla="*/ 1622075 h 3482342"/>
              <a:gd name="connsiteX43" fmla="*/ 9579195 w 12192000"/>
              <a:gd name="connsiteY43" fmla="*/ 1648017 h 3482342"/>
              <a:gd name="connsiteX44" fmla="*/ 9433652 w 12192000"/>
              <a:gd name="connsiteY44" fmla="*/ 1681174 h 3482342"/>
              <a:gd name="connsiteX45" fmla="*/ 9403775 w 12192000"/>
              <a:gd name="connsiteY45" fmla="*/ 1690403 h 3482342"/>
              <a:gd name="connsiteX46" fmla="*/ 9382503 w 12192000"/>
              <a:gd name="connsiteY46" fmla="*/ 1706957 h 3482342"/>
              <a:gd name="connsiteX47" fmla="*/ 9381410 w 12192000"/>
              <a:gd name="connsiteY47" fmla="*/ 1718312 h 3482342"/>
              <a:gd name="connsiteX48" fmla="*/ 9365685 w 12192000"/>
              <a:gd name="connsiteY48" fmla="*/ 1724772 h 3482342"/>
              <a:gd name="connsiteX49" fmla="*/ 9278020 w 12192000"/>
              <a:gd name="connsiteY49" fmla="*/ 1741161 h 3482342"/>
              <a:gd name="connsiteX50" fmla="*/ 9217145 w 12192000"/>
              <a:gd name="connsiteY50" fmla="*/ 1771195 h 3482342"/>
              <a:gd name="connsiteX51" fmla="*/ 8955875 w 12192000"/>
              <a:gd name="connsiteY51" fmla="*/ 1796806 h 3482342"/>
              <a:gd name="connsiteX52" fmla="*/ 8648415 w 12192000"/>
              <a:gd name="connsiteY52" fmla="*/ 1878623 h 3482342"/>
              <a:gd name="connsiteX53" fmla="*/ 8524524 w 12192000"/>
              <a:gd name="connsiteY53" fmla="*/ 1902425 h 3482342"/>
              <a:gd name="connsiteX54" fmla="*/ 8426060 w 12192000"/>
              <a:gd name="connsiteY54" fmla="*/ 1947126 h 3482342"/>
              <a:gd name="connsiteX55" fmla="*/ 8424042 w 12192000"/>
              <a:gd name="connsiteY55" fmla="*/ 1949367 h 3482342"/>
              <a:gd name="connsiteX56" fmla="*/ 8401276 w 12192000"/>
              <a:gd name="connsiteY56" fmla="*/ 1953968 h 3482342"/>
              <a:gd name="connsiteX57" fmla="*/ 8345228 w 12192000"/>
              <a:gd name="connsiteY57" fmla="*/ 1939822 h 3482342"/>
              <a:gd name="connsiteX58" fmla="*/ 8236214 w 12192000"/>
              <a:gd name="connsiteY58" fmla="*/ 1909725 h 3482342"/>
              <a:gd name="connsiteX59" fmla="*/ 8132104 w 12192000"/>
              <a:gd name="connsiteY59" fmla="*/ 1895727 h 3482342"/>
              <a:gd name="connsiteX60" fmla="*/ 7918078 w 12192000"/>
              <a:gd name="connsiteY60" fmla="*/ 1862668 h 3482342"/>
              <a:gd name="connsiteX61" fmla="*/ 7817899 w 12192000"/>
              <a:gd name="connsiteY61" fmla="*/ 1862176 h 3482342"/>
              <a:gd name="connsiteX62" fmla="*/ 7768994 w 12192000"/>
              <a:gd name="connsiteY62" fmla="*/ 1855721 h 3482342"/>
              <a:gd name="connsiteX63" fmla="*/ 7618027 w 12192000"/>
              <a:gd name="connsiteY63" fmla="*/ 1830959 h 3482342"/>
              <a:gd name="connsiteX64" fmla="*/ 7449425 w 12192000"/>
              <a:gd name="connsiteY64" fmla="*/ 1810910 h 3482342"/>
              <a:gd name="connsiteX65" fmla="*/ 7342915 w 12192000"/>
              <a:gd name="connsiteY65" fmla="*/ 1819827 h 3482342"/>
              <a:gd name="connsiteX66" fmla="*/ 7255191 w 12192000"/>
              <a:gd name="connsiteY66" fmla="*/ 1834354 h 3482342"/>
              <a:gd name="connsiteX67" fmla="*/ 7131205 w 12192000"/>
              <a:gd name="connsiteY67" fmla="*/ 1845557 h 3482342"/>
              <a:gd name="connsiteX68" fmla="*/ 6917124 w 12192000"/>
              <a:gd name="connsiteY68" fmla="*/ 1837109 h 3482342"/>
              <a:gd name="connsiteX69" fmla="*/ 6837145 w 12192000"/>
              <a:gd name="connsiteY69" fmla="*/ 1870724 h 3482342"/>
              <a:gd name="connsiteX70" fmla="*/ 6753991 w 12192000"/>
              <a:gd name="connsiteY70" fmla="*/ 1860969 h 3482342"/>
              <a:gd name="connsiteX71" fmla="*/ 6727754 w 12192000"/>
              <a:gd name="connsiteY71" fmla="*/ 1882372 h 3482342"/>
              <a:gd name="connsiteX72" fmla="*/ 6723371 w 12192000"/>
              <a:gd name="connsiteY72" fmla="*/ 1886494 h 3482342"/>
              <a:gd name="connsiteX73" fmla="*/ 6702779 w 12192000"/>
              <a:gd name="connsiteY73" fmla="*/ 1893601 h 3482342"/>
              <a:gd name="connsiteX74" fmla="*/ 6700779 w 12192000"/>
              <a:gd name="connsiteY74" fmla="*/ 1907344 h 3482342"/>
              <a:gd name="connsiteX75" fmla="*/ 6672513 w 12192000"/>
              <a:gd name="connsiteY75" fmla="*/ 1926452 h 3482342"/>
              <a:gd name="connsiteX76" fmla="*/ 6633549 w 12192000"/>
              <a:gd name="connsiteY76" fmla="*/ 1936255 h 3482342"/>
              <a:gd name="connsiteX77" fmla="*/ 6444344 w 12192000"/>
              <a:gd name="connsiteY77" fmla="*/ 1969663 h 3482342"/>
              <a:gd name="connsiteX78" fmla="*/ 6333446 w 12192000"/>
              <a:gd name="connsiteY78" fmla="*/ 1997163 h 3482342"/>
              <a:gd name="connsiteX79" fmla="*/ 6294933 w 12192000"/>
              <a:gd name="connsiteY79" fmla="*/ 2019412 h 3482342"/>
              <a:gd name="connsiteX80" fmla="*/ 6238719 w 12192000"/>
              <a:gd name="connsiteY80" fmla="*/ 2042547 h 3482342"/>
              <a:gd name="connsiteX81" fmla="*/ 6142310 w 12192000"/>
              <a:gd name="connsiteY81" fmla="*/ 2092510 h 3482342"/>
              <a:gd name="connsiteX82" fmla="*/ 6007916 w 12192000"/>
              <a:gd name="connsiteY82" fmla="*/ 2143752 h 3482342"/>
              <a:gd name="connsiteX83" fmla="*/ 5894610 w 12192000"/>
              <a:gd name="connsiteY83" fmla="*/ 2130684 h 3482342"/>
              <a:gd name="connsiteX84" fmla="*/ 5817682 w 12192000"/>
              <a:gd name="connsiteY84" fmla="*/ 2157358 h 3482342"/>
              <a:gd name="connsiteX85" fmla="*/ 5591469 w 12192000"/>
              <a:gd name="connsiteY85" fmla="*/ 2178389 h 3482342"/>
              <a:gd name="connsiteX86" fmla="*/ 5414282 w 12192000"/>
              <a:gd name="connsiteY86" fmla="*/ 2183070 h 3482342"/>
              <a:gd name="connsiteX87" fmla="*/ 5368369 w 12192000"/>
              <a:gd name="connsiteY87" fmla="*/ 2204272 h 3482342"/>
              <a:gd name="connsiteX88" fmla="*/ 5291263 w 12192000"/>
              <a:gd name="connsiteY88" fmla="*/ 2239182 h 3482342"/>
              <a:gd name="connsiteX89" fmla="*/ 5240857 w 12192000"/>
              <a:gd name="connsiteY89" fmla="*/ 2289444 h 3482342"/>
              <a:gd name="connsiteX90" fmla="*/ 5173523 w 12192000"/>
              <a:gd name="connsiteY90" fmla="*/ 2309057 h 3482342"/>
              <a:gd name="connsiteX91" fmla="*/ 5148543 w 12192000"/>
              <a:gd name="connsiteY91" fmla="*/ 2282356 h 3482342"/>
              <a:gd name="connsiteX92" fmla="*/ 5079548 w 12192000"/>
              <a:gd name="connsiteY92" fmla="*/ 2313485 h 3482342"/>
              <a:gd name="connsiteX93" fmla="*/ 4975908 w 12192000"/>
              <a:gd name="connsiteY93" fmla="*/ 2364128 h 3482342"/>
              <a:gd name="connsiteX94" fmla="*/ 4913723 w 12192000"/>
              <a:gd name="connsiteY94" fmla="*/ 2385265 h 3482342"/>
              <a:gd name="connsiteX95" fmla="*/ 4746485 w 12192000"/>
              <a:gd name="connsiteY95" fmla="*/ 2451769 h 3482342"/>
              <a:gd name="connsiteX96" fmla="*/ 4681588 w 12192000"/>
              <a:gd name="connsiteY96" fmla="*/ 2467494 h 3482342"/>
              <a:gd name="connsiteX97" fmla="*/ 1783655 w 12192000"/>
              <a:gd name="connsiteY97" fmla="*/ 3163860 h 3482342"/>
              <a:gd name="connsiteX98" fmla="*/ 1325955 w 12192000"/>
              <a:gd name="connsiteY98" fmla="*/ 3176692 h 3482342"/>
              <a:gd name="connsiteX99" fmla="*/ 1190384 w 12192000"/>
              <a:gd name="connsiteY99" fmla="*/ 3203504 h 3482342"/>
              <a:gd name="connsiteX100" fmla="*/ 1094537 w 12192000"/>
              <a:gd name="connsiteY100" fmla="*/ 3229469 h 3482342"/>
              <a:gd name="connsiteX101" fmla="*/ 779276 w 12192000"/>
              <a:gd name="connsiteY101" fmla="*/ 3327290 h 3482342"/>
              <a:gd name="connsiteX102" fmla="*/ 600378 w 12192000"/>
              <a:gd name="connsiteY102" fmla="*/ 3335250 h 3482342"/>
              <a:gd name="connsiteX103" fmla="*/ 493457 w 12192000"/>
              <a:gd name="connsiteY103" fmla="*/ 3365044 h 3482342"/>
              <a:gd name="connsiteX104" fmla="*/ 349402 w 12192000"/>
              <a:gd name="connsiteY104" fmla="*/ 3380897 h 3482342"/>
              <a:gd name="connsiteX105" fmla="*/ 192183 w 12192000"/>
              <a:gd name="connsiteY105" fmla="*/ 3460075 h 3482342"/>
              <a:gd name="connsiteX106" fmla="*/ 46713 w 12192000"/>
              <a:gd name="connsiteY106" fmla="*/ 3462986 h 3482342"/>
              <a:gd name="connsiteX107" fmla="*/ 2765 w 12192000"/>
              <a:gd name="connsiteY107" fmla="*/ 3480770 h 3482342"/>
              <a:gd name="connsiteX108" fmla="*/ 0 w 12192000"/>
              <a:gd name="connsiteY108" fmla="*/ 3482342 h 3482342"/>
              <a:gd name="connsiteX109" fmla="*/ 0 w 12192000"/>
              <a:gd name="connsiteY10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77421 w 12192000"/>
              <a:gd name="connsiteY15" fmla="*/ 763181 h 3482342"/>
              <a:gd name="connsiteX16" fmla="*/ 11540020 w 12192000"/>
              <a:gd name="connsiteY16" fmla="*/ 794059 h 3482342"/>
              <a:gd name="connsiteX17" fmla="*/ 11365056 w 12192000"/>
              <a:gd name="connsiteY17" fmla="*/ 804087 h 3482342"/>
              <a:gd name="connsiteX18" fmla="*/ 11294073 w 12192000"/>
              <a:gd name="connsiteY18" fmla="*/ 897260 h 3482342"/>
              <a:gd name="connsiteX19" fmla="*/ 11228040 w 12192000"/>
              <a:gd name="connsiteY19" fmla="*/ 958953 h 3482342"/>
              <a:gd name="connsiteX20" fmla="*/ 11193568 w 12192000"/>
              <a:gd name="connsiteY20" fmla="*/ 982314 h 3482342"/>
              <a:gd name="connsiteX21" fmla="*/ 11139869 w 12192000"/>
              <a:gd name="connsiteY21" fmla="*/ 1126133 h 3482342"/>
              <a:gd name="connsiteX22" fmla="*/ 11003287 w 12192000"/>
              <a:gd name="connsiteY22" fmla="*/ 1243468 h 3482342"/>
              <a:gd name="connsiteX23" fmla="*/ 10936797 w 12192000"/>
              <a:gd name="connsiteY23" fmla="*/ 1350588 h 3482342"/>
              <a:gd name="connsiteX24" fmla="*/ 10832727 w 12192000"/>
              <a:gd name="connsiteY24" fmla="*/ 1341335 h 3482342"/>
              <a:gd name="connsiteX25" fmla="*/ 10720408 w 12192000"/>
              <a:gd name="connsiteY25" fmla="*/ 1344999 h 3482342"/>
              <a:gd name="connsiteX26" fmla="*/ 10635456 w 12192000"/>
              <a:gd name="connsiteY26" fmla="*/ 1337688 h 3482342"/>
              <a:gd name="connsiteX27" fmla="*/ 10629954 w 12192000"/>
              <a:gd name="connsiteY27" fmla="*/ 1330628 h 3482342"/>
              <a:gd name="connsiteX28" fmla="*/ 10623883 w 12192000"/>
              <a:gd name="connsiteY28" fmla="*/ 1332776 h 3482342"/>
              <a:gd name="connsiteX29" fmla="*/ 10622090 w 12192000"/>
              <a:gd name="connsiteY29" fmla="*/ 1341385 h 3482342"/>
              <a:gd name="connsiteX30" fmla="*/ 10573203 w 12192000"/>
              <a:gd name="connsiteY30" fmla="*/ 1351996 h 3482342"/>
              <a:gd name="connsiteX31" fmla="*/ 10513263 w 12192000"/>
              <a:gd name="connsiteY31" fmla="*/ 1350756 h 3482342"/>
              <a:gd name="connsiteX32" fmla="*/ 10464012 w 12192000"/>
              <a:gd name="connsiteY32" fmla="*/ 1391778 h 3482342"/>
              <a:gd name="connsiteX33" fmla="*/ 10405409 w 12192000"/>
              <a:gd name="connsiteY33" fmla="*/ 1422789 h 3482342"/>
              <a:gd name="connsiteX34" fmla="*/ 10370530 w 12192000"/>
              <a:gd name="connsiteY34" fmla="*/ 1441596 h 3482342"/>
              <a:gd name="connsiteX35" fmla="*/ 10264922 w 12192000"/>
              <a:gd name="connsiteY35" fmla="*/ 1472107 h 3482342"/>
              <a:gd name="connsiteX36" fmla="*/ 10058690 w 12192000"/>
              <a:gd name="connsiteY36" fmla="*/ 1474888 h 3482342"/>
              <a:gd name="connsiteX37" fmla="*/ 10004424 w 12192000"/>
              <a:gd name="connsiteY37" fmla="*/ 1489801 h 3482342"/>
              <a:gd name="connsiteX38" fmla="*/ 9999951 w 12192000"/>
              <a:gd name="connsiteY38" fmla="*/ 1499127 h 3482342"/>
              <a:gd name="connsiteX39" fmla="*/ 9845462 w 12192000"/>
              <a:gd name="connsiteY39" fmla="*/ 1548192 h 3482342"/>
              <a:gd name="connsiteX40" fmla="*/ 9736156 w 12192000"/>
              <a:gd name="connsiteY40" fmla="*/ 1581928 h 3482342"/>
              <a:gd name="connsiteX41" fmla="*/ 9693355 w 12192000"/>
              <a:gd name="connsiteY41" fmla="*/ 1602632 h 3482342"/>
              <a:gd name="connsiteX42" fmla="*/ 9664242 w 12192000"/>
              <a:gd name="connsiteY42" fmla="*/ 1622075 h 3482342"/>
              <a:gd name="connsiteX43" fmla="*/ 9579195 w 12192000"/>
              <a:gd name="connsiteY43" fmla="*/ 1648017 h 3482342"/>
              <a:gd name="connsiteX44" fmla="*/ 9433652 w 12192000"/>
              <a:gd name="connsiteY44" fmla="*/ 1681174 h 3482342"/>
              <a:gd name="connsiteX45" fmla="*/ 9403775 w 12192000"/>
              <a:gd name="connsiteY45" fmla="*/ 1690403 h 3482342"/>
              <a:gd name="connsiteX46" fmla="*/ 9382503 w 12192000"/>
              <a:gd name="connsiteY46" fmla="*/ 1706957 h 3482342"/>
              <a:gd name="connsiteX47" fmla="*/ 9381410 w 12192000"/>
              <a:gd name="connsiteY47" fmla="*/ 1718312 h 3482342"/>
              <a:gd name="connsiteX48" fmla="*/ 9365685 w 12192000"/>
              <a:gd name="connsiteY48" fmla="*/ 1724772 h 3482342"/>
              <a:gd name="connsiteX49" fmla="*/ 9278020 w 12192000"/>
              <a:gd name="connsiteY49" fmla="*/ 1741161 h 3482342"/>
              <a:gd name="connsiteX50" fmla="*/ 9217145 w 12192000"/>
              <a:gd name="connsiteY50" fmla="*/ 1771195 h 3482342"/>
              <a:gd name="connsiteX51" fmla="*/ 8955875 w 12192000"/>
              <a:gd name="connsiteY51" fmla="*/ 1796806 h 3482342"/>
              <a:gd name="connsiteX52" fmla="*/ 8648415 w 12192000"/>
              <a:gd name="connsiteY52" fmla="*/ 1878623 h 3482342"/>
              <a:gd name="connsiteX53" fmla="*/ 8524524 w 12192000"/>
              <a:gd name="connsiteY53" fmla="*/ 1902425 h 3482342"/>
              <a:gd name="connsiteX54" fmla="*/ 8426060 w 12192000"/>
              <a:gd name="connsiteY54" fmla="*/ 1947126 h 3482342"/>
              <a:gd name="connsiteX55" fmla="*/ 8424042 w 12192000"/>
              <a:gd name="connsiteY55" fmla="*/ 1949367 h 3482342"/>
              <a:gd name="connsiteX56" fmla="*/ 8345228 w 12192000"/>
              <a:gd name="connsiteY56" fmla="*/ 1939822 h 3482342"/>
              <a:gd name="connsiteX57" fmla="*/ 8236214 w 12192000"/>
              <a:gd name="connsiteY57" fmla="*/ 1909725 h 3482342"/>
              <a:gd name="connsiteX58" fmla="*/ 8132104 w 12192000"/>
              <a:gd name="connsiteY58" fmla="*/ 1895727 h 3482342"/>
              <a:gd name="connsiteX59" fmla="*/ 7918078 w 12192000"/>
              <a:gd name="connsiteY59" fmla="*/ 1862668 h 3482342"/>
              <a:gd name="connsiteX60" fmla="*/ 7817899 w 12192000"/>
              <a:gd name="connsiteY60" fmla="*/ 1862176 h 3482342"/>
              <a:gd name="connsiteX61" fmla="*/ 7768994 w 12192000"/>
              <a:gd name="connsiteY61" fmla="*/ 1855721 h 3482342"/>
              <a:gd name="connsiteX62" fmla="*/ 7618027 w 12192000"/>
              <a:gd name="connsiteY62" fmla="*/ 1830959 h 3482342"/>
              <a:gd name="connsiteX63" fmla="*/ 7449425 w 12192000"/>
              <a:gd name="connsiteY63" fmla="*/ 1810910 h 3482342"/>
              <a:gd name="connsiteX64" fmla="*/ 7342915 w 12192000"/>
              <a:gd name="connsiteY64" fmla="*/ 1819827 h 3482342"/>
              <a:gd name="connsiteX65" fmla="*/ 7255191 w 12192000"/>
              <a:gd name="connsiteY65" fmla="*/ 1834354 h 3482342"/>
              <a:gd name="connsiteX66" fmla="*/ 7131205 w 12192000"/>
              <a:gd name="connsiteY66" fmla="*/ 1845557 h 3482342"/>
              <a:gd name="connsiteX67" fmla="*/ 6917124 w 12192000"/>
              <a:gd name="connsiteY67" fmla="*/ 1837109 h 3482342"/>
              <a:gd name="connsiteX68" fmla="*/ 6837145 w 12192000"/>
              <a:gd name="connsiteY68" fmla="*/ 1870724 h 3482342"/>
              <a:gd name="connsiteX69" fmla="*/ 6753991 w 12192000"/>
              <a:gd name="connsiteY69" fmla="*/ 1860969 h 3482342"/>
              <a:gd name="connsiteX70" fmla="*/ 6727754 w 12192000"/>
              <a:gd name="connsiteY70" fmla="*/ 1882372 h 3482342"/>
              <a:gd name="connsiteX71" fmla="*/ 6723371 w 12192000"/>
              <a:gd name="connsiteY71" fmla="*/ 1886494 h 3482342"/>
              <a:gd name="connsiteX72" fmla="*/ 6702779 w 12192000"/>
              <a:gd name="connsiteY72" fmla="*/ 1893601 h 3482342"/>
              <a:gd name="connsiteX73" fmla="*/ 6700779 w 12192000"/>
              <a:gd name="connsiteY73" fmla="*/ 1907344 h 3482342"/>
              <a:gd name="connsiteX74" fmla="*/ 6672513 w 12192000"/>
              <a:gd name="connsiteY74" fmla="*/ 1926452 h 3482342"/>
              <a:gd name="connsiteX75" fmla="*/ 6633549 w 12192000"/>
              <a:gd name="connsiteY75" fmla="*/ 1936255 h 3482342"/>
              <a:gd name="connsiteX76" fmla="*/ 6444344 w 12192000"/>
              <a:gd name="connsiteY76" fmla="*/ 1969663 h 3482342"/>
              <a:gd name="connsiteX77" fmla="*/ 6333446 w 12192000"/>
              <a:gd name="connsiteY77" fmla="*/ 1997163 h 3482342"/>
              <a:gd name="connsiteX78" fmla="*/ 6294933 w 12192000"/>
              <a:gd name="connsiteY78" fmla="*/ 2019412 h 3482342"/>
              <a:gd name="connsiteX79" fmla="*/ 6238719 w 12192000"/>
              <a:gd name="connsiteY79" fmla="*/ 2042547 h 3482342"/>
              <a:gd name="connsiteX80" fmla="*/ 6142310 w 12192000"/>
              <a:gd name="connsiteY80" fmla="*/ 2092510 h 3482342"/>
              <a:gd name="connsiteX81" fmla="*/ 6007916 w 12192000"/>
              <a:gd name="connsiteY81" fmla="*/ 2143752 h 3482342"/>
              <a:gd name="connsiteX82" fmla="*/ 5894610 w 12192000"/>
              <a:gd name="connsiteY82" fmla="*/ 2130684 h 3482342"/>
              <a:gd name="connsiteX83" fmla="*/ 5817682 w 12192000"/>
              <a:gd name="connsiteY83" fmla="*/ 2157358 h 3482342"/>
              <a:gd name="connsiteX84" fmla="*/ 5591469 w 12192000"/>
              <a:gd name="connsiteY84" fmla="*/ 2178389 h 3482342"/>
              <a:gd name="connsiteX85" fmla="*/ 5414282 w 12192000"/>
              <a:gd name="connsiteY85" fmla="*/ 2183070 h 3482342"/>
              <a:gd name="connsiteX86" fmla="*/ 5368369 w 12192000"/>
              <a:gd name="connsiteY86" fmla="*/ 2204272 h 3482342"/>
              <a:gd name="connsiteX87" fmla="*/ 5291263 w 12192000"/>
              <a:gd name="connsiteY87" fmla="*/ 2239182 h 3482342"/>
              <a:gd name="connsiteX88" fmla="*/ 5240857 w 12192000"/>
              <a:gd name="connsiteY88" fmla="*/ 2289444 h 3482342"/>
              <a:gd name="connsiteX89" fmla="*/ 5173523 w 12192000"/>
              <a:gd name="connsiteY89" fmla="*/ 2309057 h 3482342"/>
              <a:gd name="connsiteX90" fmla="*/ 5148543 w 12192000"/>
              <a:gd name="connsiteY90" fmla="*/ 2282356 h 3482342"/>
              <a:gd name="connsiteX91" fmla="*/ 5079548 w 12192000"/>
              <a:gd name="connsiteY91" fmla="*/ 2313485 h 3482342"/>
              <a:gd name="connsiteX92" fmla="*/ 4975908 w 12192000"/>
              <a:gd name="connsiteY92" fmla="*/ 2364128 h 3482342"/>
              <a:gd name="connsiteX93" fmla="*/ 4913723 w 12192000"/>
              <a:gd name="connsiteY93" fmla="*/ 2385265 h 3482342"/>
              <a:gd name="connsiteX94" fmla="*/ 4746485 w 12192000"/>
              <a:gd name="connsiteY94" fmla="*/ 2451769 h 3482342"/>
              <a:gd name="connsiteX95" fmla="*/ 4681588 w 12192000"/>
              <a:gd name="connsiteY95" fmla="*/ 2467494 h 3482342"/>
              <a:gd name="connsiteX96" fmla="*/ 1783655 w 12192000"/>
              <a:gd name="connsiteY96" fmla="*/ 3163860 h 3482342"/>
              <a:gd name="connsiteX97" fmla="*/ 1325955 w 12192000"/>
              <a:gd name="connsiteY97" fmla="*/ 3176692 h 3482342"/>
              <a:gd name="connsiteX98" fmla="*/ 1190384 w 12192000"/>
              <a:gd name="connsiteY98" fmla="*/ 3203504 h 3482342"/>
              <a:gd name="connsiteX99" fmla="*/ 1094537 w 12192000"/>
              <a:gd name="connsiteY99" fmla="*/ 3229469 h 3482342"/>
              <a:gd name="connsiteX100" fmla="*/ 779276 w 12192000"/>
              <a:gd name="connsiteY100" fmla="*/ 3327290 h 3482342"/>
              <a:gd name="connsiteX101" fmla="*/ 600378 w 12192000"/>
              <a:gd name="connsiteY101" fmla="*/ 3335250 h 3482342"/>
              <a:gd name="connsiteX102" fmla="*/ 493457 w 12192000"/>
              <a:gd name="connsiteY102" fmla="*/ 3365044 h 3482342"/>
              <a:gd name="connsiteX103" fmla="*/ 349402 w 12192000"/>
              <a:gd name="connsiteY103" fmla="*/ 3380897 h 3482342"/>
              <a:gd name="connsiteX104" fmla="*/ 192183 w 12192000"/>
              <a:gd name="connsiteY104" fmla="*/ 3460075 h 3482342"/>
              <a:gd name="connsiteX105" fmla="*/ 46713 w 12192000"/>
              <a:gd name="connsiteY105" fmla="*/ 3462986 h 3482342"/>
              <a:gd name="connsiteX106" fmla="*/ 2765 w 12192000"/>
              <a:gd name="connsiteY106" fmla="*/ 3480770 h 3482342"/>
              <a:gd name="connsiteX107" fmla="*/ 0 w 12192000"/>
              <a:gd name="connsiteY107" fmla="*/ 3482342 h 3482342"/>
              <a:gd name="connsiteX108" fmla="*/ 0 w 12192000"/>
              <a:gd name="connsiteY108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77421 w 12192000"/>
              <a:gd name="connsiteY15" fmla="*/ 763181 h 3482342"/>
              <a:gd name="connsiteX16" fmla="*/ 11540020 w 12192000"/>
              <a:gd name="connsiteY16" fmla="*/ 794059 h 3482342"/>
              <a:gd name="connsiteX17" fmla="*/ 11365056 w 12192000"/>
              <a:gd name="connsiteY17" fmla="*/ 804087 h 3482342"/>
              <a:gd name="connsiteX18" fmla="*/ 11294073 w 12192000"/>
              <a:gd name="connsiteY18" fmla="*/ 897260 h 3482342"/>
              <a:gd name="connsiteX19" fmla="*/ 11228040 w 12192000"/>
              <a:gd name="connsiteY19" fmla="*/ 958953 h 3482342"/>
              <a:gd name="connsiteX20" fmla="*/ 11193568 w 12192000"/>
              <a:gd name="connsiteY20" fmla="*/ 982314 h 3482342"/>
              <a:gd name="connsiteX21" fmla="*/ 11139869 w 12192000"/>
              <a:gd name="connsiteY21" fmla="*/ 1126133 h 3482342"/>
              <a:gd name="connsiteX22" fmla="*/ 11003287 w 12192000"/>
              <a:gd name="connsiteY22" fmla="*/ 1243468 h 3482342"/>
              <a:gd name="connsiteX23" fmla="*/ 10936797 w 12192000"/>
              <a:gd name="connsiteY23" fmla="*/ 1350588 h 3482342"/>
              <a:gd name="connsiteX24" fmla="*/ 10832727 w 12192000"/>
              <a:gd name="connsiteY24" fmla="*/ 1341335 h 3482342"/>
              <a:gd name="connsiteX25" fmla="*/ 10720408 w 12192000"/>
              <a:gd name="connsiteY25" fmla="*/ 1344999 h 3482342"/>
              <a:gd name="connsiteX26" fmla="*/ 10635456 w 12192000"/>
              <a:gd name="connsiteY26" fmla="*/ 1337688 h 3482342"/>
              <a:gd name="connsiteX27" fmla="*/ 10629954 w 12192000"/>
              <a:gd name="connsiteY27" fmla="*/ 1330628 h 3482342"/>
              <a:gd name="connsiteX28" fmla="*/ 10623883 w 12192000"/>
              <a:gd name="connsiteY28" fmla="*/ 1332776 h 3482342"/>
              <a:gd name="connsiteX29" fmla="*/ 10622090 w 12192000"/>
              <a:gd name="connsiteY29" fmla="*/ 1341385 h 3482342"/>
              <a:gd name="connsiteX30" fmla="*/ 10573203 w 12192000"/>
              <a:gd name="connsiteY30" fmla="*/ 1351996 h 3482342"/>
              <a:gd name="connsiteX31" fmla="*/ 10513263 w 12192000"/>
              <a:gd name="connsiteY31" fmla="*/ 1350756 h 3482342"/>
              <a:gd name="connsiteX32" fmla="*/ 10464012 w 12192000"/>
              <a:gd name="connsiteY32" fmla="*/ 1391778 h 3482342"/>
              <a:gd name="connsiteX33" fmla="*/ 10405409 w 12192000"/>
              <a:gd name="connsiteY33" fmla="*/ 1422789 h 3482342"/>
              <a:gd name="connsiteX34" fmla="*/ 10370530 w 12192000"/>
              <a:gd name="connsiteY34" fmla="*/ 1441596 h 3482342"/>
              <a:gd name="connsiteX35" fmla="*/ 10264922 w 12192000"/>
              <a:gd name="connsiteY35" fmla="*/ 1472107 h 3482342"/>
              <a:gd name="connsiteX36" fmla="*/ 10058690 w 12192000"/>
              <a:gd name="connsiteY36" fmla="*/ 1474888 h 3482342"/>
              <a:gd name="connsiteX37" fmla="*/ 10004424 w 12192000"/>
              <a:gd name="connsiteY37" fmla="*/ 1489801 h 3482342"/>
              <a:gd name="connsiteX38" fmla="*/ 9999951 w 12192000"/>
              <a:gd name="connsiteY38" fmla="*/ 1499127 h 3482342"/>
              <a:gd name="connsiteX39" fmla="*/ 9845462 w 12192000"/>
              <a:gd name="connsiteY39" fmla="*/ 1548192 h 3482342"/>
              <a:gd name="connsiteX40" fmla="*/ 9736156 w 12192000"/>
              <a:gd name="connsiteY40" fmla="*/ 1581928 h 3482342"/>
              <a:gd name="connsiteX41" fmla="*/ 9693355 w 12192000"/>
              <a:gd name="connsiteY41" fmla="*/ 1602632 h 3482342"/>
              <a:gd name="connsiteX42" fmla="*/ 9664242 w 12192000"/>
              <a:gd name="connsiteY42" fmla="*/ 1622075 h 3482342"/>
              <a:gd name="connsiteX43" fmla="*/ 9579195 w 12192000"/>
              <a:gd name="connsiteY43" fmla="*/ 1648017 h 3482342"/>
              <a:gd name="connsiteX44" fmla="*/ 9433652 w 12192000"/>
              <a:gd name="connsiteY44" fmla="*/ 1681174 h 3482342"/>
              <a:gd name="connsiteX45" fmla="*/ 9403775 w 12192000"/>
              <a:gd name="connsiteY45" fmla="*/ 1690403 h 3482342"/>
              <a:gd name="connsiteX46" fmla="*/ 9382503 w 12192000"/>
              <a:gd name="connsiteY46" fmla="*/ 1706957 h 3482342"/>
              <a:gd name="connsiteX47" fmla="*/ 9381410 w 12192000"/>
              <a:gd name="connsiteY47" fmla="*/ 1718312 h 3482342"/>
              <a:gd name="connsiteX48" fmla="*/ 9365685 w 12192000"/>
              <a:gd name="connsiteY48" fmla="*/ 1724772 h 3482342"/>
              <a:gd name="connsiteX49" fmla="*/ 9278020 w 12192000"/>
              <a:gd name="connsiteY49" fmla="*/ 1741161 h 3482342"/>
              <a:gd name="connsiteX50" fmla="*/ 9217145 w 12192000"/>
              <a:gd name="connsiteY50" fmla="*/ 1771195 h 3482342"/>
              <a:gd name="connsiteX51" fmla="*/ 8955875 w 12192000"/>
              <a:gd name="connsiteY51" fmla="*/ 1796806 h 3482342"/>
              <a:gd name="connsiteX52" fmla="*/ 8648415 w 12192000"/>
              <a:gd name="connsiteY52" fmla="*/ 1878623 h 3482342"/>
              <a:gd name="connsiteX53" fmla="*/ 8524524 w 12192000"/>
              <a:gd name="connsiteY53" fmla="*/ 1902425 h 3482342"/>
              <a:gd name="connsiteX54" fmla="*/ 8426060 w 12192000"/>
              <a:gd name="connsiteY54" fmla="*/ 1947126 h 3482342"/>
              <a:gd name="connsiteX55" fmla="*/ 8430392 w 12192000"/>
              <a:gd name="connsiteY55" fmla="*/ 1898567 h 3482342"/>
              <a:gd name="connsiteX56" fmla="*/ 8345228 w 12192000"/>
              <a:gd name="connsiteY56" fmla="*/ 1939822 h 3482342"/>
              <a:gd name="connsiteX57" fmla="*/ 8236214 w 12192000"/>
              <a:gd name="connsiteY57" fmla="*/ 1909725 h 3482342"/>
              <a:gd name="connsiteX58" fmla="*/ 8132104 w 12192000"/>
              <a:gd name="connsiteY58" fmla="*/ 1895727 h 3482342"/>
              <a:gd name="connsiteX59" fmla="*/ 7918078 w 12192000"/>
              <a:gd name="connsiteY59" fmla="*/ 1862668 h 3482342"/>
              <a:gd name="connsiteX60" fmla="*/ 7817899 w 12192000"/>
              <a:gd name="connsiteY60" fmla="*/ 1862176 h 3482342"/>
              <a:gd name="connsiteX61" fmla="*/ 7768994 w 12192000"/>
              <a:gd name="connsiteY61" fmla="*/ 1855721 h 3482342"/>
              <a:gd name="connsiteX62" fmla="*/ 7618027 w 12192000"/>
              <a:gd name="connsiteY62" fmla="*/ 1830959 h 3482342"/>
              <a:gd name="connsiteX63" fmla="*/ 7449425 w 12192000"/>
              <a:gd name="connsiteY63" fmla="*/ 1810910 h 3482342"/>
              <a:gd name="connsiteX64" fmla="*/ 7342915 w 12192000"/>
              <a:gd name="connsiteY64" fmla="*/ 1819827 h 3482342"/>
              <a:gd name="connsiteX65" fmla="*/ 7255191 w 12192000"/>
              <a:gd name="connsiteY65" fmla="*/ 1834354 h 3482342"/>
              <a:gd name="connsiteX66" fmla="*/ 7131205 w 12192000"/>
              <a:gd name="connsiteY66" fmla="*/ 1845557 h 3482342"/>
              <a:gd name="connsiteX67" fmla="*/ 6917124 w 12192000"/>
              <a:gd name="connsiteY67" fmla="*/ 1837109 h 3482342"/>
              <a:gd name="connsiteX68" fmla="*/ 6837145 w 12192000"/>
              <a:gd name="connsiteY68" fmla="*/ 1870724 h 3482342"/>
              <a:gd name="connsiteX69" fmla="*/ 6753991 w 12192000"/>
              <a:gd name="connsiteY69" fmla="*/ 1860969 h 3482342"/>
              <a:gd name="connsiteX70" fmla="*/ 6727754 w 12192000"/>
              <a:gd name="connsiteY70" fmla="*/ 1882372 h 3482342"/>
              <a:gd name="connsiteX71" fmla="*/ 6723371 w 12192000"/>
              <a:gd name="connsiteY71" fmla="*/ 1886494 h 3482342"/>
              <a:gd name="connsiteX72" fmla="*/ 6702779 w 12192000"/>
              <a:gd name="connsiteY72" fmla="*/ 1893601 h 3482342"/>
              <a:gd name="connsiteX73" fmla="*/ 6700779 w 12192000"/>
              <a:gd name="connsiteY73" fmla="*/ 1907344 h 3482342"/>
              <a:gd name="connsiteX74" fmla="*/ 6672513 w 12192000"/>
              <a:gd name="connsiteY74" fmla="*/ 1926452 h 3482342"/>
              <a:gd name="connsiteX75" fmla="*/ 6633549 w 12192000"/>
              <a:gd name="connsiteY75" fmla="*/ 1936255 h 3482342"/>
              <a:gd name="connsiteX76" fmla="*/ 6444344 w 12192000"/>
              <a:gd name="connsiteY76" fmla="*/ 1969663 h 3482342"/>
              <a:gd name="connsiteX77" fmla="*/ 6333446 w 12192000"/>
              <a:gd name="connsiteY77" fmla="*/ 1997163 h 3482342"/>
              <a:gd name="connsiteX78" fmla="*/ 6294933 w 12192000"/>
              <a:gd name="connsiteY78" fmla="*/ 2019412 h 3482342"/>
              <a:gd name="connsiteX79" fmla="*/ 6238719 w 12192000"/>
              <a:gd name="connsiteY79" fmla="*/ 2042547 h 3482342"/>
              <a:gd name="connsiteX80" fmla="*/ 6142310 w 12192000"/>
              <a:gd name="connsiteY80" fmla="*/ 2092510 h 3482342"/>
              <a:gd name="connsiteX81" fmla="*/ 6007916 w 12192000"/>
              <a:gd name="connsiteY81" fmla="*/ 2143752 h 3482342"/>
              <a:gd name="connsiteX82" fmla="*/ 5894610 w 12192000"/>
              <a:gd name="connsiteY82" fmla="*/ 2130684 h 3482342"/>
              <a:gd name="connsiteX83" fmla="*/ 5817682 w 12192000"/>
              <a:gd name="connsiteY83" fmla="*/ 2157358 h 3482342"/>
              <a:gd name="connsiteX84" fmla="*/ 5591469 w 12192000"/>
              <a:gd name="connsiteY84" fmla="*/ 2178389 h 3482342"/>
              <a:gd name="connsiteX85" fmla="*/ 5414282 w 12192000"/>
              <a:gd name="connsiteY85" fmla="*/ 2183070 h 3482342"/>
              <a:gd name="connsiteX86" fmla="*/ 5368369 w 12192000"/>
              <a:gd name="connsiteY86" fmla="*/ 2204272 h 3482342"/>
              <a:gd name="connsiteX87" fmla="*/ 5291263 w 12192000"/>
              <a:gd name="connsiteY87" fmla="*/ 2239182 h 3482342"/>
              <a:gd name="connsiteX88" fmla="*/ 5240857 w 12192000"/>
              <a:gd name="connsiteY88" fmla="*/ 2289444 h 3482342"/>
              <a:gd name="connsiteX89" fmla="*/ 5173523 w 12192000"/>
              <a:gd name="connsiteY89" fmla="*/ 2309057 h 3482342"/>
              <a:gd name="connsiteX90" fmla="*/ 5148543 w 12192000"/>
              <a:gd name="connsiteY90" fmla="*/ 2282356 h 3482342"/>
              <a:gd name="connsiteX91" fmla="*/ 5079548 w 12192000"/>
              <a:gd name="connsiteY91" fmla="*/ 2313485 h 3482342"/>
              <a:gd name="connsiteX92" fmla="*/ 4975908 w 12192000"/>
              <a:gd name="connsiteY92" fmla="*/ 2364128 h 3482342"/>
              <a:gd name="connsiteX93" fmla="*/ 4913723 w 12192000"/>
              <a:gd name="connsiteY93" fmla="*/ 2385265 h 3482342"/>
              <a:gd name="connsiteX94" fmla="*/ 4746485 w 12192000"/>
              <a:gd name="connsiteY94" fmla="*/ 2451769 h 3482342"/>
              <a:gd name="connsiteX95" fmla="*/ 4681588 w 12192000"/>
              <a:gd name="connsiteY95" fmla="*/ 2467494 h 3482342"/>
              <a:gd name="connsiteX96" fmla="*/ 1783655 w 12192000"/>
              <a:gd name="connsiteY96" fmla="*/ 3163860 h 3482342"/>
              <a:gd name="connsiteX97" fmla="*/ 1325955 w 12192000"/>
              <a:gd name="connsiteY97" fmla="*/ 3176692 h 3482342"/>
              <a:gd name="connsiteX98" fmla="*/ 1190384 w 12192000"/>
              <a:gd name="connsiteY98" fmla="*/ 3203504 h 3482342"/>
              <a:gd name="connsiteX99" fmla="*/ 1094537 w 12192000"/>
              <a:gd name="connsiteY99" fmla="*/ 3229469 h 3482342"/>
              <a:gd name="connsiteX100" fmla="*/ 779276 w 12192000"/>
              <a:gd name="connsiteY100" fmla="*/ 3327290 h 3482342"/>
              <a:gd name="connsiteX101" fmla="*/ 600378 w 12192000"/>
              <a:gd name="connsiteY101" fmla="*/ 3335250 h 3482342"/>
              <a:gd name="connsiteX102" fmla="*/ 493457 w 12192000"/>
              <a:gd name="connsiteY102" fmla="*/ 3365044 h 3482342"/>
              <a:gd name="connsiteX103" fmla="*/ 349402 w 12192000"/>
              <a:gd name="connsiteY103" fmla="*/ 3380897 h 3482342"/>
              <a:gd name="connsiteX104" fmla="*/ 192183 w 12192000"/>
              <a:gd name="connsiteY104" fmla="*/ 3460075 h 3482342"/>
              <a:gd name="connsiteX105" fmla="*/ 46713 w 12192000"/>
              <a:gd name="connsiteY105" fmla="*/ 3462986 h 3482342"/>
              <a:gd name="connsiteX106" fmla="*/ 2765 w 12192000"/>
              <a:gd name="connsiteY106" fmla="*/ 3480770 h 3482342"/>
              <a:gd name="connsiteX107" fmla="*/ 0 w 12192000"/>
              <a:gd name="connsiteY107" fmla="*/ 3482342 h 3482342"/>
              <a:gd name="connsiteX108" fmla="*/ 0 w 12192000"/>
              <a:gd name="connsiteY108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77421 w 12192000"/>
              <a:gd name="connsiteY15" fmla="*/ 763181 h 3482342"/>
              <a:gd name="connsiteX16" fmla="*/ 11540020 w 12192000"/>
              <a:gd name="connsiteY16" fmla="*/ 794059 h 3482342"/>
              <a:gd name="connsiteX17" fmla="*/ 11365056 w 12192000"/>
              <a:gd name="connsiteY17" fmla="*/ 804087 h 3482342"/>
              <a:gd name="connsiteX18" fmla="*/ 11294073 w 12192000"/>
              <a:gd name="connsiteY18" fmla="*/ 897260 h 3482342"/>
              <a:gd name="connsiteX19" fmla="*/ 11228040 w 12192000"/>
              <a:gd name="connsiteY19" fmla="*/ 958953 h 3482342"/>
              <a:gd name="connsiteX20" fmla="*/ 11193568 w 12192000"/>
              <a:gd name="connsiteY20" fmla="*/ 982314 h 3482342"/>
              <a:gd name="connsiteX21" fmla="*/ 11139869 w 12192000"/>
              <a:gd name="connsiteY21" fmla="*/ 1126133 h 3482342"/>
              <a:gd name="connsiteX22" fmla="*/ 11003287 w 12192000"/>
              <a:gd name="connsiteY22" fmla="*/ 1243468 h 3482342"/>
              <a:gd name="connsiteX23" fmla="*/ 10936797 w 12192000"/>
              <a:gd name="connsiteY23" fmla="*/ 1350588 h 3482342"/>
              <a:gd name="connsiteX24" fmla="*/ 10832727 w 12192000"/>
              <a:gd name="connsiteY24" fmla="*/ 1341335 h 3482342"/>
              <a:gd name="connsiteX25" fmla="*/ 10720408 w 12192000"/>
              <a:gd name="connsiteY25" fmla="*/ 1344999 h 3482342"/>
              <a:gd name="connsiteX26" fmla="*/ 10635456 w 12192000"/>
              <a:gd name="connsiteY26" fmla="*/ 1337688 h 3482342"/>
              <a:gd name="connsiteX27" fmla="*/ 10629954 w 12192000"/>
              <a:gd name="connsiteY27" fmla="*/ 1330628 h 3482342"/>
              <a:gd name="connsiteX28" fmla="*/ 10623883 w 12192000"/>
              <a:gd name="connsiteY28" fmla="*/ 1332776 h 3482342"/>
              <a:gd name="connsiteX29" fmla="*/ 10622090 w 12192000"/>
              <a:gd name="connsiteY29" fmla="*/ 1341385 h 3482342"/>
              <a:gd name="connsiteX30" fmla="*/ 10573203 w 12192000"/>
              <a:gd name="connsiteY30" fmla="*/ 1351996 h 3482342"/>
              <a:gd name="connsiteX31" fmla="*/ 10513263 w 12192000"/>
              <a:gd name="connsiteY31" fmla="*/ 1350756 h 3482342"/>
              <a:gd name="connsiteX32" fmla="*/ 10464012 w 12192000"/>
              <a:gd name="connsiteY32" fmla="*/ 1391778 h 3482342"/>
              <a:gd name="connsiteX33" fmla="*/ 10405409 w 12192000"/>
              <a:gd name="connsiteY33" fmla="*/ 1422789 h 3482342"/>
              <a:gd name="connsiteX34" fmla="*/ 10370530 w 12192000"/>
              <a:gd name="connsiteY34" fmla="*/ 1441596 h 3482342"/>
              <a:gd name="connsiteX35" fmla="*/ 10264922 w 12192000"/>
              <a:gd name="connsiteY35" fmla="*/ 1472107 h 3482342"/>
              <a:gd name="connsiteX36" fmla="*/ 10058690 w 12192000"/>
              <a:gd name="connsiteY36" fmla="*/ 1474888 h 3482342"/>
              <a:gd name="connsiteX37" fmla="*/ 10004424 w 12192000"/>
              <a:gd name="connsiteY37" fmla="*/ 1489801 h 3482342"/>
              <a:gd name="connsiteX38" fmla="*/ 9999951 w 12192000"/>
              <a:gd name="connsiteY38" fmla="*/ 1499127 h 3482342"/>
              <a:gd name="connsiteX39" fmla="*/ 9845462 w 12192000"/>
              <a:gd name="connsiteY39" fmla="*/ 1548192 h 3482342"/>
              <a:gd name="connsiteX40" fmla="*/ 9736156 w 12192000"/>
              <a:gd name="connsiteY40" fmla="*/ 1581928 h 3482342"/>
              <a:gd name="connsiteX41" fmla="*/ 9693355 w 12192000"/>
              <a:gd name="connsiteY41" fmla="*/ 1602632 h 3482342"/>
              <a:gd name="connsiteX42" fmla="*/ 9664242 w 12192000"/>
              <a:gd name="connsiteY42" fmla="*/ 1622075 h 3482342"/>
              <a:gd name="connsiteX43" fmla="*/ 9579195 w 12192000"/>
              <a:gd name="connsiteY43" fmla="*/ 1648017 h 3482342"/>
              <a:gd name="connsiteX44" fmla="*/ 9433652 w 12192000"/>
              <a:gd name="connsiteY44" fmla="*/ 1681174 h 3482342"/>
              <a:gd name="connsiteX45" fmla="*/ 9403775 w 12192000"/>
              <a:gd name="connsiteY45" fmla="*/ 1690403 h 3482342"/>
              <a:gd name="connsiteX46" fmla="*/ 9382503 w 12192000"/>
              <a:gd name="connsiteY46" fmla="*/ 1706957 h 3482342"/>
              <a:gd name="connsiteX47" fmla="*/ 9381410 w 12192000"/>
              <a:gd name="connsiteY47" fmla="*/ 1718312 h 3482342"/>
              <a:gd name="connsiteX48" fmla="*/ 9365685 w 12192000"/>
              <a:gd name="connsiteY48" fmla="*/ 1724772 h 3482342"/>
              <a:gd name="connsiteX49" fmla="*/ 9278020 w 12192000"/>
              <a:gd name="connsiteY49" fmla="*/ 1741161 h 3482342"/>
              <a:gd name="connsiteX50" fmla="*/ 9217145 w 12192000"/>
              <a:gd name="connsiteY50" fmla="*/ 1771195 h 3482342"/>
              <a:gd name="connsiteX51" fmla="*/ 8955875 w 12192000"/>
              <a:gd name="connsiteY51" fmla="*/ 1796806 h 3482342"/>
              <a:gd name="connsiteX52" fmla="*/ 8648415 w 12192000"/>
              <a:gd name="connsiteY52" fmla="*/ 1878623 h 3482342"/>
              <a:gd name="connsiteX53" fmla="*/ 8524524 w 12192000"/>
              <a:gd name="connsiteY53" fmla="*/ 1902425 h 3482342"/>
              <a:gd name="connsiteX54" fmla="*/ 8430392 w 12192000"/>
              <a:gd name="connsiteY54" fmla="*/ 1898567 h 3482342"/>
              <a:gd name="connsiteX55" fmla="*/ 8345228 w 12192000"/>
              <a:gd name="connsiteY55" fmla="*/ 1939822 h 3482342"/>
              <a:gd name="connsiteX56" fmla="*/ 8236214 w 12192000"/>
              <a:gd name="connsiteY56" fmla="*/ 1909725 h 3482342"/>
              <a:gd name="connsiteX57" fmla="*/ 8132104 w 12192000"/>
              <a:gd name="connsiteY57" fmla="*/ 1895727 h 3482342"/>
              <a:gd name="connsiteX58" fmla="*/ 7918078 w 12192000"/>
              <a:gd name="connsiteY58" fmla="*/ 1862668 h 3482342"/>
              <a:gd name="connsiteX59" fmla="*/ 7817899 w 12192000"/>
              <a:gd name="connsiteY59" fmla="*/ 1862176 h 3482342"/>
              <a:gd name="connsiteX60" fmla="*/ 7768994 w 12192000"/>
              <a:gd name="connsiteY60" fmla="*/ 1855721 h 3482342"/>
              <a:gd name="connsiteX61" fmla="*/ 7618027 w 12192000"/>
              <a:gd name="connsiteY61" fmla="*/ 1830959 h 3482342"/>
              <a:gd name="connsiteX62" fmla="*/ 7449425 w 12192000"/>
              <a:gd name="connsiteY62" fmla="*/ 1810910 h 3482342"/>
              <a:gd name="connsiteX63" fmla="*/ 7342915 w 12192000"/>
              <a:gd name="connsiteY63" fmla="*/ 1819827 h 3482342"/>
              <a:gd name="connsiteX64" fmla="*/ 7255191 w 12192000"/>
              <a:gd name="connsiteY64" fmla="*/ 1834354 h 3482342"/>
              <a:gd name="connsiteX65" fmla="*/ 7131205 w 12192000"/>
              <a:gd name="connsiteY65" fmla="*/ 1845557 h 3482342"/>
              <a:gd name="connsiteX66" fmla="*/ 6917124 w 12192000"/>
              <a:gd name="connsiteY66" fmla="*/ 1837109 h 3482342"/>
              <a:gd name="connsiteX67" fmla="*/ 6837145 w 12192000"/>
              <a:gd name="connsiteY67" fmla="*/ 1870724 h 3482342"/>
              <a:gd name="connsiteX68" fmla="*/ 6753991 w 12192000"/>
              <a:gd name="connsiteY68" fmla="*/ 1860969 h 3482342"/>
              <a:gd name="connsiteX69" fmla="*/ 6727754 w 12192000"/>
              <a:gd name="connsiteY69" fmla="*/ 1882372 h 3482342"/>
              <a:gd name="connsiteX70" fmla="*/ 6723371 w 12192000"/>
              <a:gd name="connsiteY70" fmla="*/ 1886494 h 3482342"/>
              <a:gd name="connsiteX71" fmla="*/ 6702779 w 12192000"/>
              <a:gd name="connsiteY71" fmla="*/ 1893601 h 3482342"/>
              <a:gd name="connsiteX72" fmla="*/ 6700779 w 12192000"/>
              <a:gd name="connsiteY72" fmla="*/ 1907344 h 3482342"/>
              <a:gd name="connsiteX73" fmla="*/ 6672513 w 12192000"/>
              <a:gd name="connsiteY73" fmla="*/ 1926452 h 3482342"/>
              <a:gd name="connsiteX74" fmla="*/ 6633549 w 12192000"/>
              <a:gd name="connsiteY74" fmla="*/ 1936255 h 3482342"/>
              <a:gd name="connsiteX75" fmla="*/ 6444344 w 12192000"/>
              <a:gd name="connsiteY75" fmla="*/ 1969663 h 3482342"/>
              <a:gd name="connsiteX76" fmla="*/ 6333446 w 12192000"/>
              <a:gd name="connsiteY76" fmla="*/ 1997163 h 3482342"/>
              <a:gd name="connsiteX77" fmla="*/ 6294933 w 12192000"/>
              <a:gd name="connsiteY77" fmla="*/ 2019412 h 3482342"/>
              <a:gd name="connsiteX78" fmla="*/ 6238719 w 12192000"/>
              <a:gd name="connsiteY78" fmla="*/ 2042547 h 3482342"/>
              <a:gd name="connsiteX79" fmla="*/ 6142310 w 12192000"/>
              <a:gd name="connsiteY79" fmla="*/ 2092510 h 3482342"/>
              <a:gd name="connsiteX80" fmla="*/ 6007916 w 12192000"/>
              <a:gd name="connsiteY80" fmla="*/ 2143752 h 3482342"/>
              <a:gd name="connsiteX81" fmla="*/ 5894610 w 12192000"/>
              <a:gd name="connsiteY81" fmla="*/ 2130684 h 3482342"/>
              <a:gd name="connsiteX82" fmla="*/ 5817682 w 12192000"/>
              <a:gd name="connsiteY82" fmla="*/ 2157358 h 3482342"/>
              <a:gd name="connsiteX83" fmla="*/ 5591469 w 12192000"/>
              <a:gd name="connsiteY83" fmla="*/ 2178389 h 3482342"/>
              <a:gd name="connsiteX84" fmla="*/ 5414282 w 12192000"/>
              <a:gd name="connsiteY84" fmla="*/ 2183070 h 3482342"/>
              <a:gd name="connsiteX85" fmla="*/ 5368369 w 12192000"/>
              <a:gd name="connsiteY85" fmla="*/ 2204272 h 3482342"/>
              <a:gd name="connsiteX86" fmla="*/ 5291263 w 12192000"/>
              <a:gd name="connsiteY86" fmla="*/ 2239182 h 3482342"/>
              <a:gd name="connsiteX87" fmla="*/ 5240857 w 12192000"/>
              <a:gd name="connsiteY87" fmla="*/ 2289444 h 3482342"/>
              <a:gd name="connsiteX88" fmla="*/ 5173523 w 12192000"/>
              <a:gd name="connsiteY88" fmla="*/ 2309057 h 3482342"/>
              <a:gd name="connsiteX89" fmla="*/ 5148543 w 12192000"/>
              <a:gd name="connsiteY89" fmla="*/ 2282356 h 3482342"/>
              <a:gd name="connsiteX90" fmla="*/ 5079548 w 12192000"/>
              <a:gd name="connsiteY90" fmla="*/ 2313485 h 3482342"/>
              <a:gd name="connsiteX91" fmla="*/ 4975908 w 12192000"/>
              <a:gd name="connsiteY91" fmla="*/ 2364128 h 3482342"/>
              <a:gd name="connsiteX92" fmla="*/ 4913723 w 12192000"/>
              <a:gd name="connsiteY92" fmla="*/ 2385265 h 3482342"/>
              <a:gd name="connsiteX93" fmla="*/ 4746485 w 12192000"/>
              <a:gd name="connsiteY93" fmla="*/ 2451769 h 3482342"/>
              <a:gd name="connsiteX94" fmla="*/ 4681588 w 12192000"/>
              <a:gd name="connsiteY94" fmla="*/ 2467494 h 3482342"/>
              <a:gd name="connsiteX95" fmla="*/ 1783655 w 12192000"/>
              <a:gd name="connsiteY95" fmla="*/ 3163860 h 3482342"/>
              <a:gd name="connsiteX96" fmla="*/ 1325955 w 12192000"/>
              <a:gd name="connsiteY96" fmla="*/ 3176692 h 3482342"/>
              <a:gd name="connsiteX97" fmla="*/ 1190384 w 12192000"/>
              <a:gd name="connsiteY97" fmla="*/ 3203504 h 3482342"/>
              <a:gd name="connsiteX98" fmla="*/ 1094537 w 12192000"/>
              <a:gd name="connsiteY98" fmla="*/ 3229469 h 3482342"/>
              <a:gd name="connsiteX99" fmla="*/ 779276 w 12192000"/>
              <a:gd name="connsiteY99" fmla="*/ 3327290 h 3482342"/>
              <a:gd name="connsiteX100" fmla="*/ 600378 w 12192000"/>
              <a:gd name="connsiteY100" fmla="*/ 3335250 h 3482342"/>
              <a:gd name="connsiteX101" fmla="*/ 493457 w 12192000"/>
              <a:gd name="connsiteY101" fmla="*/ 3365044 h 3482342"/>
              <a:gd name="connsiteX102" fmla="*/ 349402 w 12192000"/>
              <a:gd name="connsiteY102" fmla="*/ 3380897 h 3482342"/>
              <a:gd name="connsiteX103" fmla="*/ 192183 w 12192000"/>
              <a:gd name="connsiteY103" fmla="*/ 3460075 h 3482342"/>
              <a:gd name="connsiteX104" fmla="*/ 46713 w 12192000"/>
              <a:gd name="connsiteY104" fmla="*/ 3462986 h 3482342"/>
              <a:gd name="connsiteX105" fmla="*/ 2765 w 12192000"/>
              <a:gd name="connsiteY105" fmla="*/ 3480770 h 3482342"/>
              <a:gd name="connsiteX106" fmla="*/ 0 w 12192000"/>
              <a:gd name="connsiteY106" fmla="*/ 3482342 h 3482342"/>
              <a:gd name="connsiteX107" fmla="*/ 0 w 12192000"/>
              <a:gd name="connsiteY107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77421 w 12192000"/>
              <a:gd name="connsiteY15" fmla="*/ 763181 h 3482342"/>
              <a:gd name="connsiteX16" fmla="*/ 11540020 w 12192000"/>
              <a:gd name="connsiteY16" fmla="*/ 794059 h 3482342"/>
              <a:gd name="connsiteX17" fmla="*/ 11365056 w 12192000"/>
              <a:gd name="connsiteY17" fmla="*/ 804087 h 3482342"/>
              <a:gd name="connsiteX18" fmla="*/ 11294073 w 12192000"/>
              <a:gd name="connsiteY18" fmla="*/ 897260 h 3482342"/>
              <a:gd name="connsiteX19" fmla="*/ 11228040 w 12192000"/>
              <a:gd name="connsiteY19" fmla="*/ 958953 h 3482342"/>
              <a:gd name="connsiteX20" fmla="*/ 11193568 w 12192000"/>
              <a:gd name="connsiteY20" fmla="*/ 982314 h 3482342"/>
              <a:gd name="connsiteX21" fmla="*/ 11139869 w 12192000"/>
              <a:gd name="connsiteY21" fmla="*/ 1126133 h 3482342"/>
              <a:gd name="connsiteX22" fmla="*/ 11003287 w 12192000"/>
              <a:gd name="connsiteY22" fmla="*/ 1243468 h 3482342"/>
              <a:gd name="connsiteX23" fmla="*/ 10936797 w 12192000"/>
              <a:gd name="connsiteY23" fmla="*/ 1350588 h 3482342"/>
              <a:gd name="connsiteX24" fmla="*/ 10832727 w 12192000"/>
              <a:gd name="connsiteY24" fmla="*/ 1341335 h 3482342"/>
              <a:gd name="connsiteX25" fmla="*/ 10720408 w 12192000"/>
              <a:gd name="connsiteY25" fmla="*/ 1344999 h 3482342"/>
              <a:gd name="connsiteX26" fmla="*/ 10635456 w 12192000"/>
              <a:gd name="connsiteY26" fmla="*/ 1337688 h 3482342"/>
              <a:gd name="connsiteX27" fmla="*/ 10629954 w 12192000"/>
              <a:gd name="connsiteY27" fmla="*/ 1330628 h 3482342"/>
              <a:gd name="connsiteX28" fmla="*/ 10623883 w 12192000"/>
              <a:gd name="connsiteY28" fmla="*/ 1332776 h 3482342"/>
              <a:gd name="connsiteX29" fmla="*/ 10622090 w 12192000"/>
              <a:gd name="connsiteY29" fmla="*/ 1341385 h 3482342"/>
              <a:gd name="connsiteX30" fmla="*/ 10573203 w 12192000"/>
              <a:gd name="connsiteY30" fmla="*/ 1351996 h 3482342"/>
              <a:gd name="connsiteX31" fmla="*/ 10513263 w 12192000"/>
              <a:gd name="connsiteY31" fmla="*/ 1350756 h 3482342"/>
              <a:gd name="connsiteX32" fmla="*/ 10464012 w 12192000"/>
              <a:gd name="connsiteY32" fmla="*/ 1391778 h 3482342"/>
              <a:gd name="connsiteX33" fmla="*/ 10405409 w 12192000"/>
              <a:gd name="connsiteY33" fmla="*/ 1422789 h 3482342"/>
              <a:gd name="connsiteX34" fmla="*/ 10370530 w 12192000"/>
              <a:gd name="connsiteY34" fmla="*/ 1441596 h 3482342"/>
              <a:gd name="connsiteX35" fmla="*/ 10264922 w 12192000"/>
              <a:gd name="connsiteY35" fmla="*/ 1472107 h 3482342"/>
              <a:gd name="connsiteX36" fmla="*/ 10058690 w 12192000"/>
              <a:gd name="connsiteY36" fmla="*/ 1474888 h 3482342"/>
              <a:gd name="connsiteX37" fmla="*/ 10004424 w 12192000"/>
              <a:gd name="connsiteY37" fmla="*/ 1489801 h 3482342"/>
              <a:gd name="connsiteX38" fmla="*/ 9999951 w 12192000"/>
              <a:gd name="connsiteY38" fmla="*/ 1499127 h 3482342"/>
              <a:gd name="connsiteX39" fmla="*/ 9845462 w 12192000"/>
              <a:gd name="connsiteY39" fmla="*/ 1548192 h 3482342"/>
              <a:gd name="connsiteX40" fmla="*/ 9736156 w 12192000"/>
              <a:gd name="connsiteY40" fmla="*/ 1581928 h 3482342"/>
              <a:gd name="connsiteX41" fmla="*/ 9693355 w 12192000"/>
              <a:gd name="connsiteY41" fmla="*/ 1602632 h 3482342"/>
              <a:gd name="connsiteX42" fmla="*/ 9664242 w 12192000"/>
              <a:gd name="connsiteY42" fmla="*/ 1622075 h 3482342"/>
              <a:gd name="connsiteX43" fmla="*/ 9579195 w 12192000"/>
              <a:gd name="connsiteY43" fmla="*/ 1648017 h 3482342"/>
              <a:gd name="connsiteX44" fmla="*/ 9433652 w 12192000"/>
              <a:gd name="connsiteY44" fmla="*/ 1681174 h 3482342"/>
              <a:gd name="connsiteX45" fmla="*/ 9403775 w 12192000"/>
              <a:gd name="connsiteY45" fmla="*/ 1690403 h 3482342"/>
              <a:gd name="connsiteX46" fmla="*/ 9382503 w 12192000"/>
              <a:gd name="connsiteY46" fmla="*/ 1706957 h 3482342"/>
              <a:gd name="connsiteX47" fmla="*/ 9381410 w 12192000"/>
              <a:gd name="connsiteY47" fmla="*/ 1718312 h 3482342"/>
              <a:gd name="connsiteX48" fmla="*/ 9365685 w 12192000"/>
              <a:gd name="connsiteY48" fmla="*/ 1724772 h 3482342"/>
              <a:gd name="connsiteX49" fmla="*/ 9278020 w 12192000"/>
              <a:gd name="connsiteY49" fmla="*/ 1741161 h 3482342"/>
              <a:gd name="connsiteX50" fmla="*/ 9217145 w 12192000"/>
              <a:gd name="connsiteY50" fmla="*/ 1771195 h 3482342"/>
              <a:gd name="connsiteX51" fmla="*/ 8955875 w 12192000"/>
              <a:gd name="connsiteY51" fmla="*/ 1796806 h 3482342"/>
              <a:gd name="connsiteX52" fmla="*/ 8648415 w 12192000"/>
              <a:gd name="connsiteY52" fmla="*/ 1878623 h 3482342"/>
              <a:gd name="connsiteX53" fmla="*/ 8524524 w 12192000"/>
              <a:gd name="connsiteY53" fmla="*/ 1902425 h 3482342"/>
              <a:gd name="connsiteX54" fmla="*/ 8436742 w 12192000"/>
              <a:gd name="connsiteY54" fmla="*/ 1923967 h 3482342"/>
              <a:gd name="connsiteX55" fmla="*/ 8345228 w 12192000"/>
              <a:gd name="connsiteY55" fmla="*/ 1939822 h 3482342"/>
              <a:gd name="connsiteX56" fmla="*/ 8236214 w 12192000"/>
              <a:gd name="connsiteY56" fmla="*/ 1909725 h 3482342"/>
              <a:gd name="connsiteX57" fmla="*/ 8132104 w 12192000"/>
              <a:gd name="connsiteY57" fmla="*/ 1895727 h 3482342"/>
              <a:gd name="connsiteX58" fmla="*/ 7918078 w 12192000"/>
              <a:gd name="connsiteY58" fmla="*/ 1862668 h 3482342"/>
              <a:gd name="connsiteX59" fmla="*/ 7817899 w 12192000"/>
              <a:gd name="connsiteY59" fmla="*/ 1862176 h 3482342"/>
              <a:gd name="connsiteX60" fmla="*/ 7768994 w 12192000"/>
              <a:gd name="connsiteY60" fmla="*/ 1855721 h 3482342"/>
              <a:gd name="connsiteX61" fmla="*/ 7618027 w 12192000"/>
              <a:gd name="connsiteY61" fmla="*/ 1830959 h 3482342"/>
              <a:gd name="connsiteX62" fmla="*/ 7449425 w 12192000"/>
              <a:gd name="connsiteY62" fmla="*/ 1810910 h 3482342"/>
              <a:gd name="connsiteX63" fmla="*/ 7342915 w 12192000"/>
              <a:gd name="connsiteY63" fmla="*/ 1819827 h 3482342"/>
              <a:gd name="connsiteX64" fmla="*/ 7255191 w 12192000"/>
              <a:gd name="connsiteY64" fmla="*/ 1834354 h 3482342"/>
              <a:gd name="connsiteX65" fmla="*/ 7131205 w 12192000"/>
              <a:gd name="connsiteY65" fmla="*/ 1845557 h 3482342"/>
              <a:gd name="connsiteX66" fmla="*/ 6917124 w 12192000"/>
              <a:gd name="connsiteY66" fmla="*/ 1837109 h 3482342"/>
              <a:gd name="connsiteX67" fmla="*/ 6837145 w 12192000"/>
              <a:gd name="connsiteY67" fmla="*/ 1870724 h 3482342"/>
              <a:gd name="connsiteX68" fmla="*/ 6753991 w 12192000"/>
              <a:gd name="connsiteY68" fmla="*/ 1860969 h 3482342"/>
              <a:gd name="connsiteX69" fmla="*/ 6727754 w 12192000"/>
              <a:gd name="connsiteY69" fmla="*/ 1882372 h 3482342"/>
              <a:gd name="connsiteX70" fmla="*/ 6723371 w 12192000"/>
              <a:gd name="connsiteY70" fmla="*/ 1886494 h 3482342"/>
              <a:gd name="connsiteX71" fmla="*/ 6702779 w 12192000"/>
              <a:gd name="connsiteY71" fmla="*/ 1893601 h 3482342"/>
              <a:gd name="connsiteX72" fmla="*/ 6700779 w 12192000"/>
              <a:gd name="connsiteY72" fmla="*/ 1907344 h 3482342"/>
              <a:gd name="connsiteX73" fmla="*/ 6672513 w 12192000"/>
              <a:gd name="connsiteY73" fmla="*/ 1926452 h 3482342"/>
              <a:gd name="connsiteX74" fmla="*/ 6633549 w 12192000"/>
              <a:gd name="connsiteY74" fmla="*/ 1936255 h 3482342"/>
              <a:gd name="connsiteX75" fmla="*/ 6444344 w 12192000"/>
              <a:gd name="connsiteY75" fmla="*/ 1969663 h 3482342"/>
              <a:gd name="connsiteX76" fmla="*/ 6333446 w 12192000"/>
              <a:gd name="connsiteY76" fmla="*/ 1997163 h 3482342"/>
              <a:gd name="connsiteX77" fmla="*/ 6294933 w 12192000"/>
              <a:gd name="connsiteY77" fmla="*/ 2019412 h 3482342"/>
              <a:gd name="connsiteX78" fmla="*/ 6238719 w 12192000"/>
              <a:gd name="connsiteY78" fmla="*/ 2042547 h 3482342"/>
              <a:gd name="connsiteX79" fmla="*/ 6142310 w 12192000"/>
              <a:gd name="connsiteY79" fmla="*/ 2092510 h 3482342"/>
              <a:gd name="connsiteX80" fmla="*/ 6007916 w 12192000"/>
              <a:gd name="connsiteY80" fmla="*/ 2143752 h 3482342"/>
              <a:gd name="connsiteX81" fmla="*/ 5894610 w 12192000"/>
              <a:gd name="connsiteY81" fmla="*/ 2130684 h 3482342"/>
              <a:gd name="connsiteX82" fmla="*/ 5817682 w 12192000"/>
              <a:gd name="connsiteY82" fmla="*/ 2157358 h 3482342"/>
              <a:gd name="connsiteX83" fmla="*/ 5591469 w 12192000"/>
              <a:gd name="connsiteY83" fmla="*/ 2178389 h 3482342"/>
              <a:gd name="connsiteX84" fmla="*/ 5414282 w 12192000"/>
              <a:gd name="connsiteY84" fmla="*/ 2183070 h 3482342"/>
              <a:gd name="connsiteX85" fmla="*/ 5368369 w 12192000"/>
              <a:gd name="connsiteY85" fmla="*/ 2204272 h 3482342"/>
              <a:gd name="connsiteX86" fmla="*/ 5291263 w 12192000"/>
              <a:gd name="connsiteY86" fmla="*/ 2239182 h 3482342"/>
              <a:gd name="connsiteX87" fmla="*/ 5240857 w 12192000"/>
              <a:gd name="connsiteY87" fmla="*/ 2289444 h 3482342"/>
              <a:gd name="connsiteX88" fmla="*/ 5173523 w 12192000"/>
              <a:gd name="connsiteY88" fmla="*/ 2309057 h 3482342"/>
              <a:gd name="connsiteX89" fmla="*/ 5148543 w 12192000"/>
              <a:gd name="connsiteY89" fmla="*/ 2282356 h 3482342"/>
              <a:gd name="connsiteX90" fmla="*/ 5079548 w 12192000"/>
              <a:gd name="connsiteY90" fmla="*/ 2313485 h 3482342"/>
              <a:gd name="connsiteX91" fmla="*/ 4975908 w 12192000"/>
              <a:gd name="connsiteY91" fmla="*/ 2364128 h 3482342"/>
              <a:gd name="connsiteX92" fmla="*/ 4913723 w 12192000"/>
              <a:gd name="connsiteY92" fmla="*/ 2385265 h 3482342"/>
              <a:gd name="connsiteX93" fmla="*/ 4746485 w 12192000"/>
              <a:gd name="connsiteY93" fmla="*/ 2451769 h 3482342"/>
              <a:gd name="connsiteX94" fmla="*/ 4681588 w 12192000"/>
              <a:gd name="connsiteY94" fmla="*/ 2467494 h 3482342"/>
              <a:gd name="connsiteX95" fmla="*/ 1783655 w 12192000"/>
              <a:gd name="connsiteY95" fmla="*/ 3163860 h 3482342"/>
              <a:gd name="connsiteX96" fmla="*/ 1325955 w 12192000"/>
              <a:gd name="connsiteY96" fmla="*/ 3176692 h 3482342"/>
              <a:gd name="connsiteX97" fmla="*/ 1190384 w 12192000"/>
              <a:gd name="connsiteY97" fmla="*/ 3203504 h 3482342"/>
              <a:gd name="connsiteX98" fmla="*/ 1094537 w 12192000"/>
              <a:gd name="connsiteY98" fmla="*/ 3229469 h 3482342"/>
              <a:gd name="connsiteX99" fmla="*/ 779276 w 12192000"/>
              <a:gd name="connsiteY99" fmla="*/ 3327290 h 3482342"/>
              <a:gd name="connsiteX100" fmla="*/ 600378 w 12192000"/>
              <a:gd name="connsiteY100" fmla="*/ 3335250 h 3482342"/>
              <a:gd name="connsiteX101" fmla="*/ 493457 w 12192000"/>
              <a:gd name="connsiteY101" fmla="*/ 3365044 h 3482342"/>
              <a:gd name="connsiteX102" fmla="*/ 349402 w 12192000"/>
              <a:gd name="connsiteY102" fmla="*/ 3380897 h 3482342"/>
              <a:gd name="connsiteX103" fmla="*/ 192183 w 12192000"/>
              <a:gd name="connsiteY103" fmla="*/ 3460075 h 3482342"/>
              <a:gd name="connsiteX104" fmla="*/ 46713 w 12192000"/>
              <a:gd name="connsiteY104" fmla="*/ 3462986 h 3482342"/>
              <a:gd name="connsiteX105" fmla="*/ 2765 w 12192000"/>
              <a:gd name="connsiteY105" fmla="*/ 3480770 h 3482342"/>
              <a:gd name="connsiteX106" fmla="*/ 0 w 12192000"/>
              <a:gd name="connsiteY106" fmla="*/ 3482342 h 3482342"/>
              <a:gd name="connsiteX107" fmla="*/ 0 w 12192000"/>
              <a:gd name="connsiteY107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77421 w 12192000"/>
              <a:gd name="connsiteY15" fmla="*/ 763181 h 3482342"/>
              <a:gd name="connsiteX16" fmla="*/ 11540020 w 12192000"/>
              <a:gd name="connsiteY16" fmla="*/ 794059 h 3482342"/>
              <a:gd name="connsiteX17" fmla="*/ 11365056 w 12192000"/>
              <a:gd name="connsiteY17" fmla="*/ 804087 h 3482342"/>
              <a:gd name="connsiteX18" fmla="*/ 11294073 w 12192000"/>
              <a:gd name="connsiteY18" fmla="*/ 897260 h 3482342"/>
              <a:gd name="connsiteX19" fmla="*/ 11228040 w 12192000"/>
              <a:gd name="connsiteY19" fmla="*/ 958953 h 3482342"/>
              <a:gd name="connsiteX20" fmla="*/ 11193568 w 12192000"/>
              <a:gd name="connsiteY20" fmla="*/ 982314 h 3482342"/>
              <a:gd name="connsiteX21" fmla="*/ 11139869 w 12192000"/>
              <a:gd name="connsiteY21" fmla="*/ 1126133 h 3482342"/>
              <a:gd name="connsiteX22" fmla="*/ 11003287 w 12192000"/>
              <a:gd name="connsiteY22" fmla="*/ 1243468 h 3482342"/>
              <a:gd name="connsiteX23" fmla="*/ 10930447 w 12192000"/>
              <a:gd name="connsiteY23" fmla="*/ 1287088 h 3482342"/>
              <a:gd name="connsiteX24" fmla="*/ 10832727 w 12192000"/>
              <a:gd name="connsiteY24" fmla="*/ 1341335 h 3482342"/>
              <a:gd name="connsiteX25" fmla="*/ 10720408 w 12192000"/>
              <a:gd name="connsiteY25" fmla="*/ 1344999 h 3482342"/>
              <a:gd name="connsiteX26" fmla="*/ 10635456 w 12192000"/>
              <a:gd name="connsiteY26" fmla="*/ 1337688 h 3482342"/>
              <a:gd name="connsiteX27" fmla="*/ 10629954 w 12192000"/>
              <a:gd name="connsiteY27" fmla="*/ 1330628 h 3482342"/>
              <a:gd name="connsiteX28" fmla="*/ 10623883 w 12192000"/>
              <a:gd name="connsiteY28" fmla="*/ 1332776 h 3482342"/>
              <a:gd name="connsiteX29" fmla="*/ 10622090 w 12192000"/>
              <a:gd name="connsiteY29" fmla="*/ 1341385 h 3482342"/>
              <a:gd name="connsiteX30" fmla="*/ 10573203 w 12192000"/>
              <a:gd name="connsiteY30" fmla="*/ 1351996 h 3482342"/>
              <a:gd name="connsiteX31" fmla="*/ 10513263 w 12192000"/>
              <a:gd name="connsiteY31" fmla="*/ 1350756 h 3482342"/>
              <a:gd name="connsiteX32" fmla="*/ 10464012 w 12192000"/>
              <a:gd name="connsiteY32" fmla="*/ 1391778 h 3482342"/>
              <a:gd name="connsiteX33" fmla="*/ 10405409 w 12192000"/>
              <a:gd name="connsiteY33" fmla="*/ 1422789 h 3482342"/>
              <a:gd name="connsiteX34" fmla="*/ 10370530 w 12192000"/>
              <a:gd name="connsiteY34" fmla="*/ 1441596 h 3482342"/>
              <a:gd name="connsiteX35" fmla="*/ 10264922 w 12192000"/>
              <a:gd name="connsiteY35" fmla="*/ 1472107 h 3482342"/>
              <a:gd name="connsiteX36" fmla="*/ 10058690 w 12192000"/>
              <a:gd name="connsiteY36" fmla="*/ 1474888 h 3482342"/>
              <a:gd name="connsiteX37" fmla="*/ 10004424 w 12192000"/>
              <a:gd name="connsiteY37" fmla="*/ 1489801 h 3482342"/>
              <a:gd name="connsiteX38" fmla="*/ 9999951 w 12192000"/>
              <a:gd name="connsiteY38" fmla="*/ 1499127 h 3482342"/>
              <a:gd name="connsiteX39" fmla="*/ 9845462 w 12192000"/>
              <a:gd name="connsiteY39" fmla="*/ 1548192 h 3482342"/>
              <a:gd name="connsiteX40" fmla="*/ 9736156 w 12192000"/>
              <a:gd name="connsiteY40" fmla="*/ 1581928 h 3482342"/>
              <a:gd name="connsiteX41" fmla="*/ 9693355 w 12192000"/>
              <a:gd name="connsiteY41" fmla="*/ 1602632 h 3482342"/>
              <a:gd name="connsiteX42" fmla="*/ 9664242 w 12192000"/>
              <a:gd name="connsiteY42" fmla="*/ 1622075 h 3482342"/>
              <a:gd name="connsiteX43" fmla="*/ 9579195 w 12192000"/>
              <a:gd name="connsiteY43" fmla="*/ 1648017 h 3482342"/>
              <a:gd name="connsiteX44" fmla="*/ 9433652 w 12192000"/>
              <a:gd name="connsiteY44" fmla="*/ 1681174 h 3482342"/>
              <a:gd name="connsiteX45" fmla="*/ 9403775 w 12192000"/>
              <a:gd name="connsiteY45" fmla="*/ 1690403 h 3482342"/>
              <a:gd name="connsiteX46" fmla="*/ 9382503 w 12192000"/>
              <a:gd name="connsiteY46" fmla="*/ 1706957 h 3482342"/>
              <a:gd name="connsiteX47" fmla="*/ 9381410 w 12192000"/>
              <a:gd name="connsiteY47" fmla="*/ 1718312 h 3482342"/>
              <a:gd name="connsiteX48" fmla="*/ 9365685 w 12192000"/>
              <a:gd name="connsiteY48" fmla="*/ 1724772 h 3482342"/>
              <a:gd name="connsiteX49" fmla="*/ 9278020 w 12192000"/>
              <a:gd name="connsiteY49" fmla="*/ 1741161 h 3482342"/>
              <a:gd name="connsiteX50" fmla="*/ 9217145 w 12192000"/>
              <a:gd name="connsiteY50" fmla="*/ 1771195 h 3482342"/>
              <a:gd name="connsiteX51" fmla="*/ 8955875 w 12192000"/>
              <a:gd name="connsiteY51" fmla="*/ 1796806 h 3482342"/>
              <a:gd name="connsiteX52" fmla="*/ 8648415 w 12192000"/>
              <a:gd name="connsiteY52" fmla="*/ 1878623 h 3482342"/>
              <a:gd name="connsiteX53" fmla="*/ 8524524 w 12192000"/>
              <a:gd name="connsiteY53" fmla="*/ 1902425 h 3482342"/>
              <a:gd name="connsiteX54" fmla="*/ 8436742 w 12192000"/>
              <a:gd name="connsiteY54" fmla="*/ 1923967 h 3482342"/>
              <a:gd name="connsiteX55" fmla="*/ 8345228 w 12192000"/>
              <a:gd name="connsiteY55" fmla="*/ 1939822 h 3482342"/>
              <a:gd name="connsiteX56" fmla="*/ 8236214 w 12192000"/>
              <a:gd name="connsiteY56" fmla="*/ 1909725 h 3482342"/>
              <a:gd name="connsiteX57" fmla="*/ 8132104 w 12192000"/>
              <a:gd name="connsiteY57" fmla="*/ 1895727 h 3482342"/>
              <a:gd name="connsiteX58" fmla="*/ 7918078 w 12192000"/>
              <a:gd name="connsiteY58" fmla="*/ 1862668 h 3482342"/>
              <a:gd name="connsiteX59" fmla="*/ 7817899 w 12192000"/>
              <a:gd name="connsiteY59" fmla="*/ 1862176 h 3482342"/>
              <a:gd name="connsiteX60" fmla="*/ 7768994 w 12192000"/>
              <a:gd name="connsiteY60" fmla="*/ 1855721 h 3482342"/>
              <a:gd name="connsiteX61" fmla="*/ 7618027 w 12192000"/>
              <a:gd name="connsiteY61" fmla="*/ 1830959 h 3482342"/>
              <a:gd name="connsiteX62" fmla="*/ 7449425 w 12192000"/>
              <a:gd name="connsiteY62" fmla="*/ 1810910 h 3482342"/>
              <a:gd name="connsiteX63" fmla="*/ 7342915 w 12192000"/>
              <a:gd name="connsiteY63" fmla="*/ 1819827 h 3482342"/>
              <a:gd name="connsiteX64" fmla="*/ 7255191 w 12192000"/>
              <a:gd name="connsiteY64" fmla="*/ 1834354 h 3482342"/>
              <a:gd name="connsiteX65" fmla="*/ 7131205 w 12192000"/>
              <a:gd name="connsiteY65" fmla="*/ 1845557 h 3482342"/>
              <a:gd name="connsiteX66" fmla="*/ 6917124 w 12192000"/>
              <a:gd name="connsiteY66" fmla="*/ 1837109 h 3482342"/>
              <a:gd name="connsiteX67" fmla="*/ 6837145 w 12192000"/>
              <a:gd name="connsiteY67" fmla="*/ 1870724 h 3482342"/>
              <a:gd name="connsiteX68" fmla="*/ 6753991 w 12192000"/>
              <a:gd name="connsiteY68" fmla="*/ 1860969 h 3482342"/>
              <a:gd name="connsiteX69" fmla="*/ 6727754 w 12192000"/>
              <a:gd name="connsiteY69" fmla="*/ 1882372 h 3482342"/>
              <a:gd name="connsiteX70" fmla="*/ 6723371 w 12192000"/>
              <a:gd name="connsiteY70" fmla="*/ 1886494 h 3482342"/>
              <a:gd name="connsiteX71" fmla="*/ 6702779 w 12192000"/>
              <a:gd name="connsiteY71" fmla="*/ 1893601 h 3482342"/>
              <a:gd name="connsiteX72" fmla="*/ 6700779 w 12192000"/>
              <a:gd name="connsiteY72" fmla="*/ 1907344 h 3482342"/>
              <a:gd name="connsiteX73" fmla="*/ 6672513 w 12192000"/>
              <a:gd name="connsiteY73" fmla="*/ 1926452 h 3482342"/>
              <a:gd name="connsiteX74" fmla="*/ 6633549 w 12192000"/>
              <a:gd name="connsiteY74" fmla="*/ 1936255 h 3482342"/>
              <a:gd name="connsiteX75" fmla="*/ 6444344 w 12192000"/>
              <a:gd name="connsiteY75" fmla="*/ 1969663 h 3482342"/>
              <a:gd name="connsiteX76" fmla="*/ 6333446 w 12192000"/>
              <a:gd name="connsiteY76" fmla="*/ 1997163 h 3482342"/>
              <a:gd name="connsiteX77" fmla="*/ 6294933 w 12192000"/>
              <a:gd name="connsiteY77" fmla="*/ 2019412 h 3482342"/>
              <a:gd name="connsiteX78" fmla="*/ 6238719 w 12192000"/>
              <a:gd name="connsiteY78" fmla="*/ 2042547 h 3482342"/>
              <a:gd name="connsiteX79" fmla="*/ 6142310 w 12192000"/>
              <a:gd name="connsiteY79" fmla="*/ 2092510 h 3482342"/>
              <a:gd name="connsiteX80" fmla="*/ 6007916 w 12192000"/>
              <a:gd name="connsiteY80" fmla="*/ 2143752 h 3482342"/>
              <a:gd name="connsiteX81" fmla="*/ 5894610 w 12192000"/>
              <a:gd name="connsiteY81" fmla="*/ 2130684 h 3482342"/>
              <a:gd name="connsiteX82" fmla="*/ 5817682 w 12192000"/>
              <a:gd name="connsiteY82" fmla="*/ 2157358 h 3482342"/>
              <a:gd name="connsiteX83" fmla="*/ 5591469 w 12192000"/>
              <a:gd name="connsiteY83" fmla="*/ 2178389 h 3482342"/>
              <a:gd name="connsiteX84" fmla="*/ 5414282 w 12192000"/>
              <a:gd name="connsiteY84" fmla="*/ 2183070 h 3482342"/>
              <a:gd name="connsiteX85" fmla="*/ 5368369 w 12192000"/>
              <a:gd name="connsiteY85" fmla="*/ 2204272 h 3482342"/>
              <a:gd name="connsiteX86" fmla="*/ 5291263 w 12192000"/>
              <a:gd name="connsiteY86" fmla="*/ 2239182 h 3482342"/>
              <a:gd name="connsiteX87" fmla="*/ 5240857 w 12192000"/>
              <a:gd name="connsiteY87" fmla="*/ 2289444 h 3482342"/>
              <a:gd name="connsiteX88" fmla="*/ 5173523 w 12192000"/>
              <a:gd name="connsiteY88" fmla="*/ 2309057 h 3482342"/>
              <a:gd name="connsiteX89" fmla="*/ 5148543 w 12192000"/>
              <a:gd name="connsiteY89" fmla="*/ 2282356 h 3482342"/>
              <a:gd name="connsiteX90" fmla="*/ 5079548 w 12192000"/>
              <a:gd name="connsiteY90" fmla="*/ 2313485 h 3482342"/>
              <a:gd name="connsiteX91" fmla="*/ 4975908 w 12192000"/>
              <a:gd name="connsiteY91" fmla="*/ 2364128 h 3482342"/>
              <a:gd name="connsiteX92" fmla="*/ 4913723 w 12192000"/>
              <a:gd name="connsiteY92" fmla="*/ 2385265 h 3482342"/>
              <a:gd name="connsiteX93" fmla="*/ 4746485 w 12192000"/>
              <a:gd name="connsiteY93" fmla="*/ 2451769 h 3482342"/>
              <a:gd name="connsiteX94" fmla="*/ 4681588 w 12192000"/>
              <a:gd name="connsiteY94" fmla="*/ 2467494 h 3482342"/>
              <a:gd name="connsiteX95" fmla="*/ 1783655 w 12192000"/>
              <a:gd name="connsiteY95" fmla="*/ 3163860 h 3482342"/>
              <a:gd name="connsiteX96" fmla="*/ 1325955 w 12192000"/>
              <a:gd name="connsiteY96" fmla="*/ 3176692 h 3482342"/>
              <a:gd name="connsiteX97" fmla="*/ 1190384 w 12192000"/>
              <a:gd name="connsiteY97" fmla="*/ 3203504 h 3482342"/>
              <a:gd name="connsiteX98" fmla="*/ 1094537 w 12192000"/>
              <a:gd name="connsiteY98" fmla="*/ 3229469 h 3482342"/>
              <a:gd name="connsiteX99" fmla="*/ 779276 w 12192000"/>
              <a:gd name="connsiteY99" fmla="*/ 3327290 h 3482342"/>
              <a:gd name="connsiteX100" fmla="*/ 600378 w 12192000"/>
              <a:gd name="connsiteY100" fmla="*/ 3335250 h 3482342"/>
              <a:gd name="connsiteX101" fmla="*/ 493457 w 12192000"/>
              <a:gd name="connsiteY101" fmla="*/ 3365044 h 3482342"/>
              <a:gd name="connsiteX102" fmla="*/ 349402 w 12192000"/>
              <a:gd name="connsiteY102" fmla="*/ 3380897 h 3482342"/>
              <a:gd name="connsiteX103" fmla="*/ 192183 w 12192000"/>
              <a:gd name="connsiteY103" fmla="*/ 3460075 h 3482342"/>
              <a:gd name="connsiteX104" fmla="*/ 46713 w 12192000"/>
              <a:gd name="connsiteY104" fmla="*/ 3462986 h 3482342"/>
              <a:gd name="connsiteX105" fmla="*/ 2765 w 12192000"/>
              <a:gd name="connsiteY105" fmla="*/ 3480770 h 3482342"/>
              <a:gd name="connsiteX106" fmla="*/ 0 w 12192000"/>
              <a:gd name="connsiteY106" fmla="*/ 3482342 h 3482342"/>
              <a:gd name="connsiteX107" fmla="*/ 0 w 12192000"/>
              <a:gd name="connsiteY107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77421 w 12192000"/>
              <a:gd name="connsiteY15" fmla="*/ 763181 h 3482342"/>
              <a:gd name="connsiteX16" fmla="*/ 11540020 w 12192000"/>
              <a:gd name="connsiteY16" fmla="*/ 794059 h 3482342"/>
              <a:gd name="connsiteX17" fmla="*/ 11294073 w 12192000"/>
              <a:gd name="connsiteY17" fmla="*/ 897260 h 3482342"/>
              <a:gd name="connsiteX18" fmla="*/ 11228040 w 12192000"/>
              <a:gd name="connsiteY18" fmla="*/ 958953 h 3482342"/>
              <a:gd name="connsiteX19" fmla="*/ 11193568 w 12192000"/>
              <a:gd name="connsiteY19" fmla="*/ 982314 h 3482342"/>
              <a:gd name="connsiteX20" fmla="*/ 11139869 w 12192000"/>
              <a:gd name="connsiteY20" fmla="*/ 1126133 h 3482342"/>
              <a:gd name="connsiteX21" fmla="*/ 11003287 w 12192000"/>
              <a:gd name="connsiteY21" fmla="*/ 1243468 h 3482342"/>
              <a:gd name="connsiteX22" fmla="*/ 10930447 w 12192000"/>
              <a:gd name="connsiteY22" fmla="*/ 1287088 h 3482342"/>
              <a:gd name="connsiteX23" fmla="*/ 10832727 w 12192000"/>
              <a:gd name="connsiteY23" fmla="*/ 1341335 h 3482342"/>
              <a:gd name="connsiteX24" fmla="*/ 10720408 w 12192000"/>
              <a:gd name="connsiteY24" fmla="*/ 1344999 h 3482342"/>
              <a:gd name="connsiteX25" fmla="*/ 10635456 w 12192000"/>
              <a:gd name="connsiteY25" fmla="*/ 1337688 h 3482342"/>
              <a:gd name="connsiteX26" fmla="*/ 10629954 w 12192000"/>
              <a:gd name="connsiteY26" fmla="*/ 1330628 h 3482342"/>
              <a:gd name="connsiteX27" fmla="*/ 10623883 w 12192000"/>
              <a:gd name="connsiteY27" fmla="*/ 1332776 h 3482342"/>
              <a:gd name="connsiteX28" fmla="*/ 10622090 w 12192000"/>
              <a:gd name="connsiteY28" fmla="*/ 1341385 h 3482342"/>
              <a:gd name="connsiteX29" fmla="*/ 10573203 w 12192000"/>
              <a:gd name="connsiteY29" fmla="*/ 1351996 h 3482342"/>
              <a:gd name="connsiteX30" fmla="*/ 10513263 w 12192000"/>
              <a:gd name="connsiteY30" fmla="*/ 1350756 h 3482342"/>
              <a:gd name="connsiteX31" fmla="*/ 10464012 w 12192000"/>
              <a:gd name="connsiteY31" fmla="*/ 1391778 h 3482342"/>
              <a:gd name="connsiteX32" fmla="*/ 10405409 w 12192000"/>
              <a:gd name="connsiteY32" fmla="*/ 1422789 h 3482342"/>
              <a:gd name="connsiteX33" fmla="*/ 10370530 w 12192000"/>
              <a:gd name="connsiteY33" fmla="*/ 1441596 h 3482342"/>
              <a:gd name="connsiteX34" fmla="*/ 10264922 w 12192000"/>
              <a:gd name="connsiteY34" fmla="*/ 1472107 h 3482342"/>
              <a:gd name="connsiteX35" fmla="*/ 10058690 w 12192000"/>
              <a:gd name="connsiteY35" fmla="*/ 1474888 h 3482342"/>
              <a:gd name="connsiteX36" fmla="*/ 10004424 w 12192000"/>
              <a:gd name="connsiteY36" fmla="*/ 1489801 h 3482342"/>
              <a:gd name="connsiteX37" fmla="*/ 9999951 w 12192000"/>
              <a:gd name="connsiteY37" fmla="*/ 1499127 h 3482342"/>
              <a:gd name="connsiteX38" fmla="*/ 9845462 w 12192000"/>
              <a:gd name="connsiteY38" fmla="*/ 1548192 h 3482342"/>
              <a:gd name="connsiteX39" fmla="*/ 9736156 w 12192000"/>
              <a:gd name="connsiteY39" fmla="*/ 1581928 h 3482342"/>
              <a:gd name="connsiteX40" fmla="*/ 9693355 w 12192000"/>
              <a:gd name="connsiteY40" fmla="*/ 1602632 h 3482342"/>
              <a:gd name="connsiteX41" fmla="*/ 9664242 w 12192000"/>
              <a:gd name="connsiteY41" fmla="*/ 1622075 h 3482342"/>
              <a:gd name="connsiteX42" fmla="*/ 9579195 w 12192000"/>
              <a:gd name="connsiteY42" fmla="*/ 1648017 h 3482342"/>
              <a:gd name="connsiteX43" fmla="*/ 9433652 w 12192000"/>
              <a:gd name="connsiteY43" fmla="*/ 1681174 h 3482342"/>
              <a:gd name="connsiteX44" fmla="*/ 9403775 w 12192000"/>
              <a:gd name="connsiteY44" fmla="*/ 1690403 h 3482342"/>
              <a:gd name="connsiteX45" fmla="*/ 9382503 w 12192000"/>
              <a:gd name="connsiteY45" fmla="*/ 1706957 h 3482342"/>
              <a:gd name="connsiteX46" fmla="*/ 9381410 w 12192000"/>
              <a:gd name="connsiteY46" fmla="*/ 1718312 h 3482342"/>
              <a:gd name="connsiteX47" fmla="*/ 9365685 w 12192000"/>
              <a:gd name="connsiteY47" fmla="*/ 1724772 h 3482342"/>
              <a:gd name="connsiteX48" fmla="*/ 9278020 w 12192000"/>
              <a:gd name="connsiteY48" fmla="*/ 1741161 h 3482342"/>
              <a:gd name="connsiteX49" fmla="*/ 9217145 w 12192000"/>
              <a:gd name="connsiteY49" fmla="*/ 1771195 h 3482342"/>
              <a:gd name="connsiteX50" fmla="*/ 8955875 w 12192000"/>
              <a:gd name="connsiteY50" fmla="*/ 1796806 h 3482342"/>
              <a:gd name="connsiteX51" fmla="*/ 8648415 w 12192000"/>
              <a:gd name="connsiteY51" fmla="*/ 1878623 h 3482342"/>
              <a:gd name="connsiteX52" fmla="*/ 8524524 w 12192000"/>
              <a:gd name="connsiteY52" fmla="*/ 1902425 h 3482342"/>
              <a:gd name="connsiteX53" fmla="*/ 8436742 w 12192000"/>
              <a:gd name="connsiteY53" fmla="*/ 1923967 h 3482342"/>
              <a:gd name="connsiteX54" fmla="*/ 8345228 w 12192000"/>
              <a:gd name="connsiteY54" fmla="*/ 1939822 h 3482342"/>
              <a:gd name="connsiteX55" fmla="*/ 8236214 w 12192000"/>
              <a:gd name="connsiteY55" fmla="*/ 1909725 h 3482342"/>
              <a:gd name="connsiteX56" fmla="*/ 8132104 w 12192000"/>
              <a:gd name="connsiteY56" fmla="*/ 1895727 h 3482342"/>
              <a:gd name="connsiteX57" fmla="*/ 7918078 w 12192000"/>
              <a:gd name="connsiteY57" fmla="*/ 1862668 h 3482342"/>
              <a:gd name="connsiteX58" fmla="*/ 7817899 w 12192000"/>
              <a:gd name="connsiteY58" fmla="*/ 1862176 h 3482342"/>
              <a:gd name="connsiteX59" fmla="*/ 7768994 w 12192000"/>
              <a:gd name="connsiteY59" fmla="*/ 1855721 h 3482342"/>
              <a:gd name="connsiteX60" fmla="*/ 7618027 w 12192000"/>
              <a:gd name="connsiteY60" fmla="*/ 1830959 h 3482342"/>
              <a:gd name="connsiteX61" fmla="*/ 7449425 w 12192000"/>
              <a:gd name="connsiteY61" fmla="*/ 1810910 h 3482342"/>
              <a:gd name="connsiteX62" fmla="*/ 7342915 w 12192000"/>
              <a:gd name="connsiteY62" fmla="*/ 1819827 h 3482342"/>
              <a:gd name="connsiteX63" fmla="*/ 7255191 w 12192000"/>
              <a:gd name="connsiteY63" fmla="*/ 1834354 h 3482342"/>
              <a:gd name="connsiteX64" fmla="*/ 7131205 w 12192000"/>
              <a:gd name="connsiteY64" fmla="*/ 1845557 h 3482342"/>
              <a:gd name="connsiteX65" fmla="*/ 6917124 w 12192000"/>
              <a:gd name="connsiteY65" fmla="*/ 1837109 h 3482342"/>
              <a:gd name="connsiteX66" fmla="*/ 6837145 w 12192000"/>
              <a:gd name="connsiteY66" fmla="*/ 1870724 h 3482342"/>
              <a:gd name="connsiteX67" fmla="*/ 6753991 w 12192000"/>
              <a:gd name="connsiteY67" fmla="*/ 1860969 h 3482342"/>
              <a:gd name="connsiteX68" fmla="*/ 6727754 w 12192000"/>
              <a:gd name="connsiteY68" fmla="*/ 1882372 h 3482342"/>
              <a:gd name="connsiteX69" fmla="*/ 6723371 w 12192000"/>
              <a:gd name="connsiteY69" fmla="*/ 1886494 h 3482342"/>
              <a:gd name="connsiteX70" fmla="*/ 6702779 w 12192000"/>
              <a:gd name="connsiteY70" fmla="*/ 1893601 h 3482342"/>
              <a:gd name="connsiteX71" fmla="*/ 6700779 w 12192000"/>
              <a:gd name="connsiteY71" fmla="*/ 1907344 h 3482342"/>
              <a:gd name="connsiteX72" fmla="*/ 6672513 w 12192000"/>
              <a:gd name="connsiteY72" fmla="*/ 1926452 h 3482342"/>
              <a:gd name="connsiteX73" fmla="*/ 6633549 w 12192000"/>
              <a:gd name="connsiteY73" fmla="*/ 1936255 h 3482342"/>
              <a:gd name="connsiteX74" fmla="*/ 6444344 w 12192000"/>
              <a:gd name="connsiteY74" fmla="*/ 1969663 h 3482342"/>
              <a:gd name="connsiteX75" fmla="*/ 6333446 w 12192000"/>
              <a:gd name="connsiteY75" fmla="*/ 1997163 h 3482342"/>
              <a:gd name="connsiteX76" fmla="*/ 6294933 w 12192000"/>
              <a:gd name="connsiteY76" fmla="*/ 2019412 h 3482342"/>
              <a:gd name="connsiteX77" fmla="*/ 6238719 w 12192000"/>
              <a:gd name="connsiteY77" fmla="*/ 2042547 h 3482342"/>
              <a:gd name="connsiteX78" fmla="*/ 6142310 w 12192000"/>
              <a:gd name="connsiteY78" fmla="*/ 2092510 h 3482342"/>
              <a:gd name="connsiteX79" fmla="*/ 6007916 w 12192000"/>
              <a:gd name="connsiteY79" fmla="*/ 2143752 h 3482342"/>
              <a:gd name="connsiteX80" fmla="*/ 5894610 w 12192000"/>
              <a:gd name="connsiteY80" fmla="*/ 2130684 h 3482342"/>
              <a:gd name="connsiteX81" fmla="*/ 5817682 w 12192000"/>
              <a:gd name="connsiteY81" fmla="*/ 2157358 h 3482342"/>
              <a:gd name="connsiteX82" fmla="*/ 5591469 w 12192000"/>
              <a:gd name="connsiteY82" fmla="*/ 2178389 h 3482342"/>
              <a:gd name="connsiteX83" fmla="*/ 5414282 w 12192000"/>
              <a:gd name="connsiteY83" fmla="*/ 2183070 h 3482342"/>
              <a:gd name="connsiteX84" fmla="*/ 5368369 w 12192000"/>
              <a:gd name="connsiteY84" fmla="*/ 2204272 h 3482342"/>
              <a:gd name="connsiteX85" fmla="*/ 5291263 w 12192000"/>
              <a:gd name="connsiteY85" fmla="*/ 2239182 h 3482342"/>
              <a:gd name="connsiteX86" fmla="*/ 5240857 w 12192000"/>
              <a:gd name="connsiteY86" fmla="*/ 2289444 h 3482342"/>
              <a:gd name="connsiteX87" fmla="*/ 5173523 w 12192000"/>
              <a:gd name="connsiteY87" fmla="*/ 2309057 h 3482342"/>
              <a:gd name="connsiteX88" fmla="*/ 5148543 w 12192000"/>
              <a:gd name="connsiteY88" fmla="*/ 2282356 h 3482342"/>
              <a:gd name="connsiteX89" fmla="*/ 5079548 w 12192000"/>
              <a:gd name="connsiteY89" fmla="*/ 2313485 h 3482342"/>
              <a:gd name="connsiteX90" fmla="*/ 4975908 w 12192000"/>
              <a:gd name="connsiteY90" fmla="*/ 2364128 h 3482342"/>
              <a:gd name="connsiteX91" fmla="*/ 4913723 w 12192000"/>
              <a:gd name="connsiteY91" fmla="*/ 2385265 h 3482342"/>
              <a:gd name="connsiteX92" fmla="*/ 4746485 w 12192000"/>
              <a:gd name="connsiteY92" fmla="*/ 2451769 h 3482342"/>
              <a:gd name="connsiteX93" fmla="*/ 4681588 w 12192000"/>
              <a:gd name="connsiteY93" fmla="*/ 2467494 h 3482342"/>
              <a:gd name="connsiteX94" fmla="*/ 1783655 w 12192000"/>
              <a:gd name="connsiteY94" fmla="*/ 3163860 h 3482342"/>
              <a:gd name="connsiteX95" fmla="*/ 1325955 w 12192000"/>
              <a:gd name="connsiteY95" fmla="*/ 3176692 h 3482342"/>
              <a:gd name="connsiteX96" fmla="*/ 1190384 w 12192000"/>
              <a:gd name="connsiteY96" fmla="*/ 3203504 h 3482342"/>
              <a:gd name="connsiteX97" fmla="*/ 1094537 w 12192000"/>
              <a:gd name="connsiteY97" fmla="*/ 3229469 h 3482342"/>
              <a:gd name="connsiteX98" fmla="*/ 779276 w 12192000"/>
              <a:gd name="connsiteY98" fmla="*/ 3327290 h 3482342"/>
              <a:gd name="connsiteX99" fmla="*/ 600378 w 12192000"/>
              <a:gd name="connsiteY99" fmla="*/ 3335250 h 3482342"/>
              <a:gd name="connsiteX100" fmla="*/ 493457 w 12192000"/>
              <a:gd name="connsiteY100" fmla="*/ 3365044 h 3482342"/>
              <a:gd name="connsiteX101" fmla="*/ 349402 w 12192000"/>
              <a:gd name="connsiteY101" fmla="*/ 3380897 h 3482342"/>
              <a:gd name="connsiteX102" fmla="*/ 192183 w 12192000"/>
              <a:gd name="connsiteY102" fmla="*/ 3460075 h 3482342"/>
              <a:gd name="connsiteX103" fmla="*/ 46713 w 12192000"/>
              <a:gd name="connsiteY103" fmla="*/ 3462986 h 3482342"/>
              <a:gd name="connsiteX104" fmla="*/ 2765 w 12192000"/>
              <a:gd name="connsiteY104" fmla="*/ 3480770 h 3482342"/>
              <a:gd name="connsiteX105" fmla="*/ 0 w 12192000"/>
              <a:gd name="connsiteY105" fmla="*/ 3482342 h 3482342"/>
              <a:gd name="connsiteX106" fmla="*/ 0 w 12192000"/>
              <a:gd name="connsiteY106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77421 w 12192000"/>
              <a:gd name="connsiteY15" fmla="*/ 763181 h 3482342"/>
              <a:gd name="connsiteX16" fmla="*/ 11540020 w 12192000"/>
              <a:gd name="connsiteY16" fmla="*/ 794059 h 3482342"/>
              <a:gd name="connsiteX17" fmla="*/ 11338523 w 12192000"/>
              <a:gd name="connsiteY17" fmla="*/ 852810 h 3482342"/>
              <a:gd name="connsiteX18" fmla="*/ 11228040 w 12192000"/>
              <a:gd name="connsiteY18" fmla="*/ 958953 h 3482342"/>
              <a:gd name="connsiteX19" fmla="*/ 11193568 w 12192000"/>
              <a:gd name="connsiteY19" fmla="*/ 982314 h 3482342"/>
              <a:gd name="connsiteX20" fmla="*/ 11139869 w 12192000"/>
              <a:gd name="connsiteY20" fmla="*/ 1126133 h 3482342"/>
              <a:gd name="connsiteX21" fmla="*/ 11003287 w 12192000"/>
              <a:gd name="connsiteY21" fmla="*/ 1243468 h 3482342"/>
              <a:gd name="connsiteX22" fmla="*/ 10930447 w 12192000"/>
              <a:gd name="connsiteY22" fmla="*/ 1287088 h 3482342"/>
              <a:gd name="connsiteX23" fmla="*/ 10832727 w 12192000"/>
              <a:gd name="connsiteY23" fmla="*/ 1341335 h 3482342"/>
              <a:gd name="connsiteX24" fmla="*/ 10720408 w 12192000"/>
              <a:gd name="connsiteY24" fmla="*/ 1344999 h 3482342"/>
              <a:gd name="connsiteX25" fmla="*/ 10635456 w 12192000"/>
              <a:gd name="connsiteY25" fmla="*/ 1337688 h 3482342"/>
              <a:gd name="connsiteX26" fmla="*/ 10629954 w 12192000"/>
              <a:gd name="connsiteY26" fmla="*/ 1330628 h 3482342"/>
              <a:gd name="connsiteX27" fmla="*/ 10623883 w 12192000"/>
              <a:gd name="connsiteY27" fmla="*/ 1332776 h 3482342"/>
              <a:gd name="connsiteX28" fmla="*/ 10622090 w 12192000"/>
              <a:gd name="connsiteY28" fmla="*/ 1341385 h 3482342"/>
              <a:gd name="connsiteX29" fmla="*/ 10573203 w 12192000"/>
              <a:gd name="connsiteY29" fmla="*/ 1351996 h 3482342"/>
              <a:gd name="connsiteX30" fmla="*/ 10513263 w 12192000"/>
              <a:gd name="connsiteY30" fmla="*/ 1350756 h 3482342"/>
              <a:gd name="connsiteX31" fmla="*/ 10464012 w 12192000"/>
              <a:gd name="connsiteY31" fmla="*/ 1391778 h 3482342"/>
              <a:gd name="connsiteX32" fmla="*/ 10405409 w 12192000"/>
              <a:gd name="connsiteY32" fmla="*/ 1422789 h 3482342"/>
              <a:gd name="connsiteX33" fmla="*/ 10370530 w 12192000"/>
              <a:gd name="connsiteY33" fmla="*/ 1441596 h 3482342"/>
              <a:gd name="connsiteX34" fmla="*/ 10264922 w 12192000"/>
              <a:gd name="connsiteY34" fmla="*/ 1472107 h 3482342"/>
              <a:gd name="connsiteX35" fmla="*/ 10058690 w 12192000"/>
              <a:gd name="connsiteY35" fmla="*/ 1474888 h 3482342"/>
              <a:gd name="connsiteX36" fmla="*/ 10004424 w 12192000"/>
              <a:gd name="connsiteY36" fmla="*/ 1489801 h 3482342"/>
              <a:gd name="connsiteX37" fmla="*/ 9999951 w 12192000"/>
              <a:gd name="connsiteY37" fmla="*/ 1499127 h 3482342"/>
              <a:gd name="connsiteX38" fmla="*/ 9845462 w 12192000"/>
              <a:gd name="connsiteY38" fmla="*/ 1548192 h 3482342"/>
              <a:gd name="connsiteX39" fmla="*/ 9736156 w 12192000"/>
              <a:gd name="connsiteY39" fmla="*/ 1581928 h 3482342"/>
              <a:gd name="connsiteX40" fmla="*/ 9693355 w 12192000"/>
              <a:gd name="connsiteY40" fmla="*/ 1602632 h 3482342"/>
              <a:gd name="connsiteX41" fmla="*/ 9664242 w 12192000"/>
              <a:gd name="connsiteY41" fmla="*/ 1622075 h 3482342"/>
              <a:gd name="connsiteX42" fmla="*/ 9579195 w 12192000"/>
              <a:gd name="connsiteY42" fmla="*/ 1648017 h 3482342"/>
              <a:gd name="connsiteX43" fmla="*/ 9433652 w 12192000"/>
              <a:gd name="connsiteY43" fmla="*/ 1681174 h 3482342"/>
              <a:gd name="connsiteX44" fmla="*/ 9403775 w 12192000"/>
              <a:gd name="connsiteY44" fmla="*/ 1690403 h 3482342"/>
              <a:gd name="connsiteX45" fmla="*/ 9382503 w 12192000"/>
              <a:gd name="connsiteY45" fmla="*/ 1706957 h 3482342"/>
              <a:gd name="connsiteX46" fmla="*/ 9381410 w 12192000"/>
              <a:gd name="connsiteY46" fmla="*/ 1718312 h 3482342"/>
              <a:gd name="connsiteX47" fmla="*/ 9365685 w 12192000"/>
              <a:gd name="connsiteY47" fmla="*/ 1724772 h 3482342"/>
              <a:gd name="connsiteX48" fmla="*/ 9278020 w 12192000"/>
              <a:gd name="connsiteY48" fmla="*/ 1741161 h 3482342"/>
              <a:gd name="connsiteX49" fmla="*/ 9217145 w 12192000"/>
              <a:gd name="connsiteY49" fmla="*/ 1771195 h 3482342"/>
              <a:gd name="connsiteX50" fmla="*/ 8955875 w 12192000"/>
              <a:gd name="connsiteY50" fmla="*/ 1796806 h 3482342"/>
              <a:gd name="connsiteX51" fmla="*/ 8648415 w 12192000"/>
              <a:gd name="connsiteY51" fmla="*/ 1878623 h 3482342"/>
              <a:gd name="connsiteX52" fmla="*/ 8524524 w 12192000"/>
              <a:gd name="connsiteY52" fmla="*/ 1902425 h 3482342"/>
              <a:gd name="connsiteX53" fmla="*/ 8436742 w 12192000"/>
              <a:gd name="connsiteY53" fmla="*/ 1923967 h 3482342"/>
              <a:gd name="connsiteX54" fmla="*/ 8345228 w 12192000"/>
              <a:gd name="connsiteY54" fmla="*/ 1939822 h 3482342"/>
              <a:gd name="connsiteX55" fmla="*/ 8236214 w 12192000"/>
              <a:gd name="connsiteY55" fmla="*/ 1909725 h 3482342"/>
              <a:gd name="connsiteX56" fmla="*/ 8132104 w 12192000"/>
              <a:gd name="connsiteY56" fmla="*/ 1895727 h 3482342"/>
              <a:gd name="connsiteX57" fmla="*/ 7918078 w 12192000"/>
              <a:gd name="connsiteY57" fmla="*/ 1862668 h 3482342"/>
              <a:gd name="connsiteX58" fmla="*/ 7817899 w 12192000"/>
              <a:gd name="connsiteY58" fmla="*/ 1862176 h 3482342"/>
              <a:gd name="connsiteX59" fmla="*/ 7768994 w 12192000"/>
              <a:gd name="connsiteY59" fmla="*/ 1855721 h 3482342"/>
              <a:gd name="connsiteX60" fmla="*/ 7618027 w 12192000"/>
              <a:gd name="connsiteY60" fmla="*/ 1830959 h 3482342"/>
              <a:gd name="connsiteX61" fmla="*/ 7449425 w 12192000"/>
              <a:gd name="connsiteY61" fmla="*/ 1810910 h 3482342"/>
              <a:gd name="connsiteX62" fmla="*/ 7342915 w 12192000"/>
              <a:gd name="connsiteY62" fmla="*/ 1819827 h 3482342"/>
              <a:gd name="connsiteX63" fmla="*/ 7255191 w 12192000"/>
              <a:gd name="connsiteY63" fmla="*/ 1834354 h 3482342"/>
              <a:gd name="connsiteX64" fmla="*/ 7131205 w 12192000"/>
              <a:gd name="connsiteY64" fmla="*/ 1845557 h 3482342"/>
              <a:gd name="connsiteX65" fmla="*/ 6917124 w 12192000"/>
              <a:gd name="connsiteY65" fmla="*/ 1837109 h 3482342"/>
              <a:gd name="connsiteX66" fmla="*/ 6837145 w 12192000"/>
              <a:gd name="connsiteY66" fmla="*/ 1870724 h 3482342"/>
              <a:gd name="connsiteX67" fmla="*/ 6753991 w 12192000"/>
              <a:gd name="connsiteY67" fmla="*/ 1860969 h 3482342"/>
              <a:gd name="connsiteX68" fmla="*/ 6727754 w 12192000"/>
              <a:gd name="connsiteY68" fmla="*/ 1882372 h 3482342"/>
              <a:gd name="connsiteX69" fmla="*/ 6723371 w 12192000"/>
              <a:gd name="connsiteY69" fmla="*/ 1886494 h 3482342"/>
              <a:gd name="connsiteX70" fmla="*/ 6702779 w 12192000"/>
              <a:gd name="connsiteY70" fmla="*/ 1893601 h 3482342"/>
              <a:gd name="connsiteX71" fmla="*/ 6700779 w 12192000"/>
              <a:gd name="connsiteY71" fmla="*/ 1907344 h 3482342"/>
              <a:gd name="connsiteX72" fmla="*/ 6672513 w 12192000"/>
              <a:gd name="connsiteY72" fmla="*/ 1926452 h 3482342"/>
              <a:gd name="connsiteX73" fmla="*/ 6633549 w 12192000"/>
              <a:gd name="connsiteY73" fmla="*/ 1936255 h 3482342"/>
              <a:gd name="connsiteX74" fmla="*/ 6444344 w 12192000"/>
              <a:gd name="connsiteY74" fmla="*/ 1969663 h 3482342"/>
              <a:gd name="connsiteX75" fmla="*/ 6333446 w 12192000"/>
              <a:gd name="connsiteY75" fmla="*/ 1997163 h 3482342"/>
              <a:gd name="connsiteX76" fmla="*/ 6294933 w 12192000"/>
              <a:gd name="connsiteY76" fmla="*/ 2019412 h 3482342"/>
              <a:gd name="connsiteX77" fmla="*/ 6238719 w 12192000"/>
              <a:gd name="connsiteY77" fmla="*/ 2042547 h 3482342"/>
              <a:gd name="connsiteX78" fmla="*/ 6142310 w 12192000"/>
              <a:gd name="connsiteY78" fmla="*/ 2092510 h 3482342"/>
              <a:gd name="connsiteX79" fmla="*/ 6007916 w 12192000"/>
              <a:gd name="connsiteY79" fmla="*/ 2143752 h 3482342"/>
              <a:gd name="connsiteX80" fmla="*/ 5894610 w 12192000"/>
              <a:gd name="connsiteY80" fmla="*/ 2130684 h 3482342"/>
              <a:gd name="connsiteX81" fmla="*/ 5817682 w 12192000"/>
              <a:gd name="connsiteY81" fmla="*/ 2157358 h 3482342"/>
              <a:gd name="connsiteX82" fmla="*/ 5591469 w 12192000"/>
              <a:gd name="connsiteY82" fmla="*/ 2178389 h 3482342"/>
              <a:gd name="connsiteX83" fmla="*/ 5414282 w 12192000"/>
              <a:gd name="connsiteY83" fmla="*/ 2183070 h 3482342"/>
              <a:gd name="connsiteX84" fmla="*/ 5368369 w 12192000"/>
              <a:gd name="connsiteY84" fmla="*/ 2204272 h 3482342"/>
              <a:gd name="connsiteX85" fmla="*/ 5291263 w 12192000"/>
              <a:gd name="connsiteY85" fmla="*/ 2239182 h 3482342"/>
              <a:gd name="connsiteX86" fmla="*/ 5240857 w 12192000"/>
              <a:gd name="connsiteY86" fmla="*/ 2289444 h 3482342"/>
              <a:gd name="connsiteX87" fmla="*/ 5173523 w 12192000"/>
              <a:gd name="connsiteY87" fmla="*/ 2309057 h 3482342"/>
              <a:gd name="connsiteX88" fmla="*/ 5148543 w 12192000"/>
              <a:gd name="connsiteY88" fmla="*/ 2282356 h 3482342"/>
              <a:gd name="connsiteX89" fmla="*/ 5079548 w 12192000"/>
              <a:gd name="connsiteY89" fmla="*/ 2313485 h 3482342"/>
              <a:gd name="connsiteX90" fmla="*/ 4975908 w 12192000"/>
              <a:gd name="connsiteY90" fmla="*/ 2364128 h 3482342"/>
              <a:gd name="connsiteX91" fmla="*/ 4913723 w 12192000"/>
              <a:gd name="connsiteY91" fmla="*/ 2385265 h 3482342"/>
              <a:gd name="connsiteX92" fmla="*/ 4746485 w 12192000"/>
              <a:gd name="connsiteY92" fmla="*/ 2451769 h 3482342"/>
              <a:gd name="connsiteX93" fmla="*/ 4681588 w 12192000"/>
              <a:gd name="connsiteY93" fmla="*/ 2467494 h 3482342"/>
              <a:gd name="connsiteX94" fmla="*/ 1783655 w 12192000"/>
              <a:gd name="connsiteY94" fmla="*/ 3163860 h 3482342"/>
              <a:gd name="connsiteX95" fmla="*/ 1325955 w 12192000"/>
              <a:gd name="connsiteY95" fmla="*/ 3176692 h 3482342"/>
              <a:gd name="connsiteX96" fmla="*/ 1190384 w 12192000"/>
              <a:gd name="connsiteY96" fmla="*/ 3203504 h 3482342"/>
              <a:gd name="connsiteX97" fmla="*/ 1094537 w 12192000"/>
              <a:gd name="connsiteY97" fmla="*/ 3229469 h 3482342"/>
              <a:gd name="connsiteX98" fmla="*/ 779276 w 12192000"/>
              <a:gd name="connsiteY98" fmla="*/ 3327290 h 3482342"/>
              <a:gd name="connsiteX99" fmla="*/ 600378 w 12192000"/>
              <a:gd name="connsiteY99" fmla="*/ 3335250 h 3482342"/>
              <a:gd name="connsiteX100" fmla="*/ 493457 w 12192000"/>
              <a:gd name="connsiteY100" fmla="*/ 3365044 h 3482342"/>
              <a:gd name="connsiteX101" fmla="*/ 349402 w 12192000"/>
              <a:gd name="connsiteY101" fmla="*/ 3380897 h 3482342"/>
              <a:gd name="connsiteX102" fmla="*/ 192183 w 12192000"/>
              <a:gd name="connsiteY102" fmla="*/ 3460075 h 3482342"/>
              <a:gd name="connsiteX103" fmla="*/ 46713 w 12192000"/>
              <a:gd name="connsiteY103" fmla="*/ 3462986 h 3482342"/>
              <a:gd name="connsiteX104" fmla="*/ 2765 w 12192000"/>
              <a:gd name="connsiteY104" fmla="*/ 3480770 h 3482342"/>
              <a:gd name="connsiteX105" fmla="*/ 0 w 12192000"/>
              <a:gd name="connsiteY105" fmla="*/ 3482342 h 3482342"/>
              <a:gd name="connsiteX106" fmla="*/ 0 w 12192000"/>
              <a:gd name="connsiteY106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77421 w 12192000"/>
              <a:gd name="connsiteY15" fmla="*/ 763181 h 3482342"/>
              <a:gd name="connsiteX16" fmla="*/ 11501920 w 12192000"/>
              <a:gd name="connsiteY16" fmla="*/ 813109 h 3482342"/>
              <a:gd name="connsiteX17" fmla="*/ 11338523 w 12192000"/>
              <a:gd name="connsiteY17" fmla="*/ 852810 h 3482342"/>
              <a:gd name="connsiteX18" fmla="*/ 11228040 w 12192000"/>
              <a:gd name="connsiteY18" fmla="*/ 958953 h 3482342"/>
              <a:gd name="connsiteX19" fmla="*/ 11193568 w 12192000"/>
              <a:gd name="connsiteY19" fmla="*/ 982314 h 3482342"/>
              <a:gd name="connsiteX20" fmla="*/ 11139869 w 12192000"/>
              <a:gd name="connsiteY20" fmla="*/ 1126133 h 3482342"/>
              <a:gd name="connsiteX21" fmla="*/ 11003287 w 12192000"/>
              <a:gd name="connsiteY21" fmla="*/ 1243468 h 3482342"/>
              <a:gd name="connsiteX22" fmla="*/ 10930447 w 12192000"/>
              <a:gd name="connsiteY22" fmla="*/ 1287088 h 3482342"/>
              <a:gd name="connsiteX23" fmla="*/ 10832727 w 12192000"/>
              <a:gd name="connsiteY23" fmla="*/ 1341335 h 3482342"/>
              <a:gd name="connsiteX24" fmla="*/ 10720408 w 12192000"/>
              <a:gd name="connsiteY24" fmla="*/ 1344999 h 3482342"/>
              <a:gd name="connsiteX25" fmla="*/ 10635456 w 12192000"/>
              <a:gd name="connsiteY25" fmla="*/ 1337688 h 3482342"/>
              <a:gd name="connsiteX26" fmla="*/ 10629954 w 12192000"/>
              <a:gd name="connsiteY26" fmla="*/ 1330628 h 3482342"/>
              <a:gd name="connsiteX27" fmla="*/ 10623883 w 12192000"/>
              <a:gd name="connsiteY27" fmla="*/ 1332776 h 3482342"/>
              <a:gd name="connsiteX28" fmla="*/ 10622090 w 12192000"/>
              <a:gd name="connsiteY28" fmla="*/ 1341385 h 3482342"/>
              <a:gd name="connsiteX29" fmla="*/ 10573203 w 12192000"/>
              <a:gd name="connsiteY29" fmla="*/ 1351996 h 3482342"/>
              <a:gd name="connsiteX30" fmla="*/ 10513263 w 12192000"/>
              <a:gd name="connsiteY30" fmla="*/ 1350756 h 3482342"/>
              <a:gd name="connsiteX31" fmla="*/ 10464012 w 12192000"/>
              <a:gd name="connsiteY31" fmla="*/ 1391778 h 3482342"/>
              <a:gd name="connsiteX32" fmla="*/ 10405409 w 12192000"/>
              <a:gd name="connsiteY32" fmla="*/ 1422789 h 3482342"/>
              <a:gd name="connsiteX33" fmla="*/ 10370530 w 12192000"/>
              <a:gd name="connsiteY33" fmla="*/ 1441596 h 3482342"/>
              <a:gd name="connsiteX34" fmla="*/ 10264922 w 12192000"/>
              <a:gd name="connsiteY34" fmla="*/ 1472107 h 3482342"/>
              <a:gd name="connsiteX35" fmla="*/ 10058690 w 12192000"/>
              <a:gd name="connsiteY35" fmla="*/ 1474888 h 3482342"/>
              <a:gd name="connsiteX36" fmla="*/ 10004424 w 12192000"/>
              <a:gd name="connsiteY36" fmla="*/ 1489801 h 3482342"/>
              <a:gd name="connsiteX37" fmla="*/ 9999951 w 12192000"/>
              <a:gd name="connsiteY37" fmla="*/ 1499127 h 3482342"/>
              <a:gd name="connsiteX38" fmla="*/ 9845462 w 12192000"/>
              <a:gd name="connsiteY38" fmla="*/ 1548192 h 3482342"/>
              <a:gd name="connsiteX39" fmla="*/ 9736156 w 12192000"/>
              <a:gd name="connsiteY39" fmla="*/ 1581928 h 3482342"/>
              <a:gd name="connsiteX40" fmla="*/ 9693355 w 12192000"/>
              <a:gd name="connsiteY40" fmla="*/ 1602632 h 3482342"/>
              <a:gd name="connsiteX41" fmla="*/ 9664242 w 12192000"/>
              <a:gd name="connsiteY41" fmla="*/ 1622075 h 3482342"/>
              <a:gd name="connsiteX42" fmla="*/ 9579195 w 12192000"/>
              <a:gd name="connsiteY42" fmla="*/ 1648017 h 3482342"/>
              <a:gd name="connsiteX43" fmla="*/ 9433652 w 12192000"/>
              <a:gd name="connsiteY43" fmla="*/ 1681174 h 3482342"/>
              <a:gd name="connsiteX44" fmla="*/ 9403775 w 12192000"/>
              <a:gd name="connsiteY44" fmla="*/ 1690403 h 3482342"/>
              <a:gd name="connsiteX45" fmla="*/ 9382503 w 12192000"/>
              <a:gd name="connsiteY45" fmla="*/ 1706957 h 3482342"/>
              <a:gd name="connsiteX46" fmla="*/ 9381410 w 12192000"/>
              <a:gd name="connsiteY46" fmla="*/ 1718312 h 3482342"/>
              <a:gd name="connsiteX47" fmla="*/ 9365685 w 12192000"/>
              <a:gd name="connsiteY47" fmla="*/ 1724772 h 3482342"/>
              <a:gd name="connsiteX48" fmla="*/ 9278020 w 12192000"/>
              <a:gd name="connsiteY48" fmla="*/ 1741161 h 3482342"/>
              <a:gd name="connsiteX49" fmla="*/ 9217145 w 12192000"/>
              <a:gd name="connsiteY49" fmla="*/ 1771195 h 3482342"/>
              <a:gd name="connsiteX50" fmla="*/ 8955875 w 12192000"/>
              <a:gd name="connsiteY50" fmla="*/ 1796806 h 3482342"/>
              <a:gd name="connsiteX51" fmla="*/ 8648415 w 12192000"/>
              <a:gd name="connsiteY51" fmla="*/ 1878623 h 3482342"/>
              <a:gd name="connsiteX52" fmla="*/ 8524524 w 12192000"/>
              <a:gd name="connsiteY52" fmla="*/ 1902425 h 3482342"/>
              <a:gd name="connsiteX53" fmla="*/ 8436742 w 12192000"/>
              <a:gd name="connsiteY53" fmla="*/ 1923967 h 3482342"/>
              <a:gd name="connsiteX54" fmla="*/ 8345228 w 12192000"/>
              <a:gd name="connsiteY54" fmla="*/ 1939822 h 3482342"/>
              <a:gd name="connsiteX55" fmla="*/ 8236214 w 12192000"/>
              <a:gd name="connsiteY55" fmla="*/ 1909725 h 3482342"/>
              <a:gd name="connsiteX56" fmla="*/ 8132104 w 12192000"/>
              <a:gd name="connsiteY56" fmla="*/ 1895727 h 3482342"/>
              <a:gd name="connsiteX57" fmla="*/ 7918078 w 12192000"/>
              <a:gd name="connsiteY57" fmla="*/ 1862668 h 3482342"/>
              <a:gd name="connsiteX58" fmla="*/ 7817899 w 12192000"/>
              <a:gd name="connsiteY58" fmla="*/ 1862176 h 3482342"/>
              <a:gd name="connsiteX59" fmla="*/ 7768994 w 12192000"/>
              <a:gd name="connsiteY59" fmla="*/ 1855721 h 3482342"/>
              <a:gd name="connsiteX60" fmla="*/ 7618027 w 12192000"/>
              <a:gd name="connsiteY60" fmla="*/ 1830959 h 3482342"/>
              <a:gd name="connsiteX61" fmla="*/ 7449425 w 12192000"/>
              <a:gd name="connsiteY61" fmla="*/ 1810910 h 3482342"/>
              <a:gd name="connsiteX62" fmla="*/ 7342915 w 12192000"/>
              <a:gd name="connsiteY62" fmla="*/ 1819827 h 3482342"/>
              <a:gd name="connsiteX63" fmla="*/ 7255191 w 12192000"/>
              <a:gd name="connsiteY63" fmla="*/ 1834354 h 3482342"/>
              <a:gd name="connsiteX64" fmla="*/ 7131205 w 12192000"/>
              <a:gd name="connsiteY64" fmla="*/ 1845557 h 3482342"/>
              <a:gd name="connsiteX65" fmla="*/ 6917124 w 12192000"/>
              <a:gd name="connsiteY65" fmla="*/ 1837109 h 3482342"/>
              <a:gd name="connsiteX66" fmla="*/ 6837145 w 12192000"/>
              <a:gd name="connsiteY66" fmla="*/ 1870724 h 3482342"/>
              <a:gd name="connsiteX67" fmla="*/ 6753991 w 12192000"/>
              <a:gd name="connsiteY67" fmla="*/ 1860969 h 3482342"/>
              <a:gd name="connsiteX68" fmla="*/ 6727754 w 12192000"/>
              <a:gd name="connsiteY68" fmla="*/ 1882372 h 3482342"/>
              <a:gd name="connsiteX69" fmla="*/ 6723371 w 12192000"/>
              <a:gd name="connsiteY69" fmla="*/ 1886494 h 3482342"/>
              <a:gd name="connsiteX70" fmla="*/ 6702779 w 12192000"/>
              <a:gd name="connsiteY70" fmla="*/ 1893601 h 3482342"/>
              <a:gd name="connsiteX71" fmla="*/ 6700779 w 12192000"/>
              <a:gd name="connsiteY71" fmla="*/ 1907344 h 3482342"/>
              <a:gd name="connsiteX72" fmla="*/ 6672513 w 12192000"/>
              <a:gd name="connsiteY72" fmla="*/ 1926452 h 3482342"/>
              <a:gd name="connsiteX73" fmla="*/ 6633549 w 12192000"/>
              <a:gd name="connsiteY73" fmla="*/ 1936255 h 3482342"/>
              <a:gd name="connsiteX74" fmla="*/ 6444344 w 12192000"/>
              <a:gd name="connsiteY74" fmla="*/ 1969663 h 3482342"/>
              <a:gd name="connsiteX75" fmla="*/ 6333446 w 12192000"/>
              <a:gd name="connsiteY75" fmla="*/ 1997163 h 3482342"/>
              <a:gd name="connsiteX76" fmla="*/ 6294933 w 12192000"/>
              <a:gd name="connsiteY76" fmla="*/ 2019412 h 3482342"/>
              <a:gd name="connsiteX77" fmla="*/ 6238719 w 12192000"/>
              <a:gd name="connsiteY77" fmla="*/ 2042547 h 3482342"/>
              <a:gd name="connsiteX78" fmla="*/ 6142310 w 12192000"/>
              <a:gd name="connsiteY78" fmla="*/ 2092510 h 3482342"/>
              <a:gd name="connsiteX79" fmla="*/ 6007916 w 12192000"/>
              <a:gd name="connsiteY79" fmla="*/ 2143752 h 3482342"/>
              <a:gd name="connsiteX80" fmla="*/ 5894610 w 12192000"/>
              <a:gd name="connsiteY80" fmla="*/ 2130684 h 3482342"/>
              <a:gd name="connsiteX81" fmla="*/ 5817682 w 12192000"/>
              <a:gd name="connsiteY81" fmla="*/ 2157358 h 3482342"/>
              <a:gd name="connsiteX82" fmla="*/ 5591469 w 12192000"/>
              <a:gd name="connsiteY82" fmla="*/ 2178389 h 3482342"/>
              <a:gd name="connsiteX83" fmla="*/ 5414282 w 12192000"/>
              <a:gd name="connsiteY83" fmla="*/ 2183070 h 3482342"/>
              <a:gd name="connsiteX84" fmla="*/ 5368369 w 12192000"/>
              <a:gd name="connsiteY84" fmla="*/ 2204272 h 3482342"/>
              <a:gd name="connsiteX85" fmla="*/ 5291263 w 12192000"/>
              <a:gd name="connsiteY85" fmla="*/ 2239182 h 3482342"/>
              <a:gd name="connsiteX86" fmla="*/ 5240857 w 12192000"/>
              <a:gd name="connsiteY86" fmla="*/ 2289444 h 3482342"/>
              <a:gd name="connsiteX87" fmla="*/ 5173523 w 12192000"/>
              <a:gd name="connsiteY87" fmla="*/ 2309057 h 3482342"/>
              <a:gd name="connsiteX88" fmla="*/ 5148543 w 12192000"/>
              <a:gd name="connsiteY88" fmla="*/ 2282356 h 3482342"/>
              <a:gd name="connsiteX89" fmla="*/ 5079548 w 12192000"/>
              <a:gd name="connsiteY89" fmla="*/ 2313485 h 3482342"/>
              <a:gd name="connsiteX90" fmla="*/ 4975908 w 12192000"/>
              <a:gd name="connsiteY90" fmla="*/ 2364128 h 3482342"/>
              <a:gd name="connsiteX91" fmla="*/ 4913723 w 12192000"/>
              <a:gd name="connsiteY91" fmla="*/ 2385265 h 3482342"/>
              <a:gd name="connsiteX92" fmla="*/ 4746485 w 12192000"/>
              <a:gd name="connsiteY92" fmla="*/ 2451769 h 3482342"/>
              <a:gd name="connsiteX93" fmla="*/ 4681588 w 12192000"/>
              <a:gd name="connsiteY93" fmla="*/ 2467494 h 3482342"/>
              <a:gd name="connsiteX94" fmla="*/ 1783655 w 12192000"/>
              <a:gd name="connsiteY94" fmla="*/ 3163860 h 3482342"/>
              <a:gd name="connsiteX95" fmla="*/ 1325955 w 12192000"/>
              <a:gd name="connsiteY95" fmla="*/ 3176692 h 3482342"/>
              <a:gd name="connsiteX96" fmla="*/ 1190384 w 12192000"/>
              <a:gd name="connsiteY96" fmla="*/ 3203504 h 3482342"/>
              <a:gd name="connsiteX97" fmla="*/ 1094537 w 12192000"/>
              <a:gd name="connsiteY97" fmla="*/ 3229469 h 3482342"/>
              <a:gd name="connsiteX98" fmla="*/ 779276 w 12192000"/>
              <a:gd name="connsiteY98" fmla="*/ 3327290 h 3482342"/>
              <a:gd name="connsiteX99" fmla="*/ 600378 w 12192000"/>
              <a:gd name="connsiteY99" fmla="*/ 3335250 h 3482342"/>
              <a:gd name="connsiteX100" fmla="*/ 493457 w 12192000"/>
              <a:gd name="connsiteY100" fmla="*/ 3365044 h 3482342"/>
              <a:gd name="connsiteX101" fmla="*/ 349402 w 12192000"/>
              <a:gd name="connsiteY101" fmla="*/ 3380897 h 3482342"/>
              <a:gd name="connsiteX102" fmla="*/ 192183 w 12192000"/>
              <a:gd name="connsiteY102" fmla="*/ 3460075 h 3482342"/>
              <a:gd name="connsiteX103" fmla="*/ 46713 w 12192000"/>
              <a:gd name="connsiteY103" fmla="*/ 3462986 h 3482342"/>
              <a:gd name="connsiteX104" fmla="*/ 2765 w 12192000"/>
              <a:gd name="connsiteY104" fmla="*/ 3480770 h 3482342"/>
              <a:gd name="connsiteX105" fmla="*/ 0 w 12192000"/>
              <a:gd name="connsiteY105" fmla="*/ 3482342 h 3482342"/>
              <a:gd name="connsiteX106" fmla="*/ 0 w 12192000"/>
              <a:gd name="connsiteY106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982314 h 3482342"/>
              <a:gd name="connsiteX19" fmla="*/ 11139869 w 12192000"/>
              <a:gd name="connsiteY19" fmla="*/ 1126133 h 3482342"/>
              <a:gd name="connsiteX20" fmla="*/ 11003287 w 12192000"/>
              <a:gd name="connsiteY20" fmla="*/ 1243468 h 3482342"/>
              <a:gd name="connsiteX21" fmla="*/ 10930447 w 12192000"/>
              <a:gd name="connsiteY21" fmla="*/ 1287088 h 3482342"/>
              <a:gd name="connsiteX22" fmla="*/ 10832727 w 12192000"/>
              <a:gd name="connsiteY22" fmla="*/ 1341335 h 3482342"/>
              <a:gd name="connsiteX23" fmla="*/ 10720408 w 12192000"/>
              <a:gd name="connsiteY23" fmla="*/ 1344999 h 3482342"/>
              <a:gd name="connsiteX24" fmla="*/ 10635456 w 12192000"/>
              <a:gd name="connsiteY24" fmla="*/ 1337688 h 3482342"/>
              <a:gd name="connsiteX25" fmla="*/ 10629954 w 12192000"/>
              <a:gd name="connsiteY25" fmla="*/ 1330628 h 3482342"/>
              <a:gd name="connsiteX26" fmla="*/ 10623883 w 12192000"/>
              <a:gd name="connsiteY26" fmla="*/ 1332776 h 3482342"/>
              <a:gd name="connsiteX27" fmla="*/ 10622090 w 12192000"/>
              <a:gd name="connsiteY27" fmla="*/ 1341385 h 3482342"/>
              <a:gd name="connsiteX28" fmla="*/ 10573203 w 12192000"/>
              <a:gd name="connsiteY28" fmla="*/ 1351996 h 3482342"/>
              <a:gd name="connsiteX29" fmla="*/ 10513263 w 12192000"/>
              <a:gd name="connsiteY29" fmla="*/ 1350756 h 3482342"/>
              <a:gd name="connsiteX30" fmla="*/ 10464012 w 12192000"/>
              <a:gd name="connsiteY30" fmla="*/ 1391778 h 3482342"/>
              <a:gd name="connsiteX31" fmla="*/ 10405409 w 12192000"/>
              <a:gd name="connsiteY31" fmla="*/ 1422789 h 3482342"/>
              <a:gd name="connsiteX32" fmla="*/ 10370530 w 12192000"/>
              <a:gd name="connsiteY32" fmla="*/ 1441596 h 3482342"/>
              <a:gd name="connsiteX33" fmla="*/ 10264922 w 12192000"/>
              <a:gd name="connsiteY33" fmla="*/ 1472107 h 3482342"/>
              <a:gd name="connsiteX34" fmla="*/ 10058690 w 12192000"/>
              <a:gd name="connsiteY34" fmla="*/ 1474888 h 3482342"/>
              <a:gd name="connsiteX35" fmla="*/ 10004424 w 12192000"/>
              <a:gd name="connsiteY35" fmla="*/ 1489801 h 3482342"/>
              <a:gd name="connsiteX36" fmla="*/ 9999951 w 12192000"/>
              <a:gd name="connsiteY36" fmla="*/ 1499127 h 3482342"/>
              <a:gd name="connsiteX37" fmla="*/ 9845462 w 12192000"/>
              <a:gd name="connsiteY37" fmla="*/ 1548192 h 3482342"/>
              <a:gd name="connsiteX38" fmla="*/ 9736156 w 12192000"/>
              <a:gd name="connsiteY38" fmla="*/ 1581928 h 3482342"/>
              <a:gd name="connsiteX39" fmla="*/ 9693355 w 12192000"/>
              <a:gd name="connsiteY39" fmla="*/ 1602632 h 3482342"/>
              <a:gd name="connsiteX40" fmla="*/ 9664242 w 12192000"/>
              <a:gd name="connsiteY40" fmla="*/ 1622075 h 3482342"/>
              <a:gd name="connsiteX41" fmla="*/ 9579195 w 12192000"/>
              <a:gd name="connsiteY41" fmla="*/ 1648017 h 3482342"/>
              <a:gd name="connsiteX42" fmla="*/ 9433652 w 12192000"/>
              <a:gd name="connsiteY42" fmla="*/ 1681174 h 3482342"/>
              <a:gd name="connsiteX43" fmla="*/ 9403775 w 12192000"/>
              <a:gd name="connsiteY43" fmla="*/ 1690403 h 3482342"/>
              <a:gd name="connsiteX44" fmla="*/ 9382503 w 12192000"/>
              <a:gd name="connsiteY44" fmla="*/ 1706957 h 3482342"/>
              <a:gd name="connsiteX45" fmla="*/ 9381410 w 12192000"/>
              <a:gd name="connsiteY45" fmla="*/ 1718312 h 3482342"/>
              <a:gd name="connsiteX46" fmla="*/ 9365685 w 12192000"/>
              <a:gd name="connsiteY46" fmla="*/ 1724772 h 3482342"/>
              <a:gd name="connsiteX47" fmla="*/ 9278020 w 12192000"/>
              <a:gd name="connsiteY47" fmla="*/ 1741161 h 3482342"/>
              <a:gd name="connsiteX48" fmla="*/ 9217145 w 12192000"/>
              <a:gd name="connsiteY48" fmla="*/ 1771195 h 3482342"/>
              <a:gd name="connsiteX49" fmla="*/ 8955875 w 12192000"/>
              <a:gd name="connsiteY49" fmla="*/ 1796806 h 3482342"/>
              <a:gd name="connsiteX50" fmla="*/ 8648415 w 12192000"/>
              <a:gd name="connsiteY50" fmla="*/ 1878623 h 3482342"/>
              <a:gd name="connsiteX51" fmla="*/ 8524524 w 12192000"/>
              <a:gd name="connsiteY51" fmla="*/ 1902425 h 3482342"/>
              <a:gd name="connsiteX52" fmla="*/ 8436742 w 12192000"/>
              <a:gd name="connsiteY52" fmla="*/ 1923967 h 3482342"/>
              <a:gd name="connsiteX53" fmla="*/ 8345228 w 12192000"/>
              <a:gd name="connsiteY53" fmla="*/ 1939822 h 3482342"/>
              <a:gd name="connsiteX54" fmla="*/ 8236214 w 12192000"/>
              <a:gd name="connsiteY54" fmla="*/ 1909725 h 3482342"/>
              <a:gd name="connsiteX55" fmla="*/ 8132104 w 12192000"/>
              <a:gd name="connsiteY55" fmla="*/ 1895727 h 3482342"/>
              <a:gd name="connsiteX56" fmla="*/ 7918078 w 12192000"/>
              <a:gd name="connsiteY56" fmla="*/ 1862668 h 3482342"/>
              <a:gd name="connsiteX57" fmla="*/ 7817899 w 12192000"/>
              <a:gd name="connsiteY57" fmla="*/ 1862176 h 3482342"/>
              <a:gd name="connsiteX58" fmla="*/ 7768994 w 12192000"/>
              <a:gd name="connsiteY58" fmla="*/ 1855721 h 3482342"/>
              <a:gd name="connsiteX59" fmla="*/ 7618027 w 12192000"/>
              <a:gd name="connsiteY59" fmla="*/ 1830959 h 3482342"/>
              <a:gd name="connsiteX60" fmla="*/ 7449425 w 12192000"/>
              <a:gd name="connsiteY60" fmla="*/ 1810910 h 3482342"/>
              <a:gd name="connsiteX61" fmla="*/ 7342915 w 12192000"/>
              <a:gd name="connsiteY61" fmla="*/ 1819827 h 3482342"/>
              <a:gd name="connsiteX62" fmla="*/ 7255191 w 12192000"/>
              <a:gd name="connsiteY62" fmla="*/ 1834354 h 3482342"/>
              <a:gd name="connsiteX63" fmla="*/ 7131205 w 12192000"/>
              <a:gd name="connsiteY63" fmla="*/ 1845557 h 3482342"/>
              <a:gd name="connsiteX64" fmla="*/ 6917124 w 12192000"/>
              <a:gd name="connsiteY64" fmla="*/ 1837109 h 3482342"/>
              <a:gd name="connsiteX65" fmla="*/ 6837145 w 12192000"/>
              <a:gd name="connsiteY65" fmla="*/ 1870724 h 3482342"/>
              <a:gd name="connsiteX66" fmla="*/ 6753991 w 12192000"/>
              <a:gd name="connsiteY66" fmla="*/ 1860969 h 3482342"/>
              <a:gd name="connsiteX67" fmla="*/ 6727754 w 12192000"/>
              <a:gd name="connsiteY67" fmla="*/ 1882372 h 3482342"/>
              <a:gd name="connsiteX68" fmla="*/ 6723371 w 12192000"/>
              <a:gd name="connsiteY68" fmla="*/ 1886494 h 3482342"/>
              <a:gd name="connsiteX69" fmla="*/ 6702779 w 12192000"/>
              <a:gd name="connsiteY69" fmla="*/ 1893601 h 3482342"/>
              <a:gd name="connsiteX70" fmla="*/ 6700779 w 12192000"/>
              <a:gd name="connsiteY70" fmla="*/ 1907344 h 3482342"/>
              <a:gd name="connsiteX71" fmla="*/ 6672513 w 12192000"/>
              <a:gd name="connsiteY71" fmla="*/ 1926452 h 3482342"/>
              <a:gd name="connsiteX72" fmla="*/ 6633549 w 12192000"/>
              <a:gd name="connsiteY72" fmla="*/ 1936255 h 3482342"/>
              <a:gd name="connsiteX73" fmla="*/ 6444344 w 12192000"/>
              <a:gd name="connsiteY73" fmla="*/ 1969663 h 3482342"/>
              <a:gd name="connsiteX74" fmla="*/ 6333446 w 12192000"/>
              <a:gd name="connsiteY74" fmla="*/ 1997163 h 3482342"/>
              <a:gd name="connsiteX75" fmla="*/ 6294933 w 12192000"/>
              <a:gd name="connsiteY75" fmla="*/ 2019412 h 3482342"/>
              <a:gd name="connsiteX76" fmla="*/ 6238719 w 12192000"/>
              <a:gd name="connsiteY76" fmla="*/ 2042547 h 3482342"/>
              <a:gd name="connsiteX77" fmla="*/ 6142310 w 12192000"/>
              <a:gd name="connsiteY77" fmla="*/ 2092510 h 3482342"/>
              <a:gd name="connsiteX78" fmla="*/ 6007916 w 12192000"/>
              <a:gd name="connsiteY78" fmla="*/ 2143752 h 3482342"/>
              <a:gd name="connsiteX79" fmla="*/ 5894610 w 12192000"/>
              <a:gd name="connsiteY79" fmla="*/ 2130684 h 3482342"/>
              <a:gd name="connsiteX80" fmla="*/ 5817682 w 12192000"/>
              <a:gd name="connsiteY80" fmla="*/ 2157358 h 3482342"/>
              <a:gd name="connsiteX81" fmla="*/ 5591469 w 12192000"/>
              <a:gd name="connsiteY81" fmla="*/ 2178389 h 3482342"/>
              <a:gd name="connsiteX82" fmla="*/ 5414282 w 12192000"/>
              <a:gd name="connsiteY82" fmla="*/ 2183070 h 3482342"/>
              <a:gd name="connsiteX83" fmla="*/ 5368369 w 12192000"/>
              <a:gd name="connsiteY83" fmla="*/ 2204272 h 3482342"/>
              <a:gd name="connsiteX84" fmla="*/ 5291263 w 12192000"/>
              <a:gd name="connsiteY84" fmla="*/ 2239182 h 3482342"/>
              <a:gd name="connsiteX85" fmla="*/ 5240857 w 12192000"/>
              <a:gd name="connsiteY85" fmla="*/ 2289444 h 3482342"/>
              <a:gd name="connsiteX86" fmla="*/ 5173523 w 12192000"/>
              <a:gd name="connsiteY86" fmla="*/ 2309057 h 3482342"/>
              <a:gd name="connsiteX87" fmla="*/ 5148543 w 12192000"/>
              <a:gd name="connsiteY87" fmla="*/ 2282356 h 3482342"/>
              <a:gd name="connsiteX88" fmla="*/ 5079548 w 12192000"/>
              <a:gd name="connsiteY88" fmla="*/ 2313485 h 3482342"/>
              <a:gd name="connsiteX89" fmla="*/ 4975908 w 12192000"/>
              <a:gd name="connsiteY89" fmla="*/ 2364128 h 3482342"/>
              <a:gd name="connsiteX90" fmla="*/ 4913723 w 12192000"/>
              <a:gd name="connsiteY90" fmla="*/ 2385265 h 3482342"/>
              <a:gd name="connsiteX91" fmla="*/ 4746485 w 12192000"/>
              <a:gd name="connsiteY91" fmla="*/ 2451769 h 3482342"/>
              <a:gd name="connsiteX92" fmla="*/ 4681588 w 12192000"/>
              <a:gd name="connsiteY92" fmla="*/ 2467494 h 3482342"/>
              <a:gd name="connsiteX93" fmla="*/ 1783655 w 12192000"/>
              <a:gd name="connsiteY93" fmla="*/ 3163860 h 3482342"/>
              <a:gd name="connsiteX94" fmla="*/ 1325955 w 12192000"/>
              <a:gd name="connsiteY94" fmla="*/ 3176692 h 3482342"/>
              <a:gd name="connsiteX95" fmla="*/ 1190384 w 12192000"/>
              <a:gd name="connsiteY95" fmla="*/ 3203504 h 3482342"/>
              <a:gd name="connsiteX96" fmla="*/ 1094537 w 12192000"/>
              <a:gd name="connsiteY96" fmla="*/ 3229469 h 3482342"/>
              <a:gd name="connsiteX97" fmla="*/ 779276 w 12192000"/>
              <a:gd name="connsiteY97" fmla="*/ 3327290 h 3482342"/>
              <a:gd name="connsiteX98" fmla="*/ 600378 w 12192000"/>
              <a:gd name="connsiteY98" fmla="*/ 3335250 h 3482342"/>
              <a:gd name="connsiteX99" fmla="*/ 493457 w 12192000"/>
              <a:gd name="connsiteY99" fmla="*/ 3365044 h 3482342"/>
              <a:gd name="connsiteX100" fmla="*/ 349402 w 12192000"/>
              <a:gd name="connsiteY100" fmla="*/ 3380897 h 3482342"/>
              <a:gd name="connsiteX101" fmla="*/ 192183 w 12192000"/>
              <a:gd name="connsiteY101" fmla="*/ 3460075 h 3482342"/>
              <a:gd name="connsiteX102" fmla="*/ 46713 w 12192000"/>
              <a:gd name="connsiteY102" fmla="*/ 3462986 h 3482342"/>
              <a:gd name="connsiteX103" fmla="*/ 2765 w 12192000"/>
              <a:gd name="connsiteY103" fmla="*/ 3480770 h 3482342"/>
              <a:gd name="connsiteX104" fmla="*/ 0 w 12192000"/>
              <a:gd name="connsiteY104" fmla="*/ 3482342 h 3482342"/>
              <a:gd name="connsiteX105" fmla="*/ 0 w 12192000"/>
              <a:gd name="connsiteY105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39869 w 12192000"/>
              <a:gd name="connsiteY19" fmla="*/ 1126133 h 3482342"/>
              <a:gd name="connsiteX20" fmla="*/ 11003287 w 12192000"/>
              <a:gd name="connsiteY20" fmla="*/ 1243468 h 3482342"/>
              <a:gd name="connsiteX21" fmla="*/ 10930447 w 12192000"/>
              <a:gd name="connsiteY21" fmla="*/ 1287088 h 3482342"/>
              <a:gd name="connsiteX22" fmla="*/ 10832727 w 12192000"/>
              <a:gd name="connsiteY22" fmla="*/ 1341335 h 3482342"/>
              <a:gd name="connsiteX23" fmla="*/ 10720408 w 12192000"/>
              <a:gd name="connsiteY23" fmla="*/ 1344999 h 3482342"/>
              <a:gd name="connsiteX24" fmla="*/ 10635456 w 12192000"/>
              <a:gd name="connsiteY24" fmla="*/ 1337688 h 3482342"/>
              <a:gd name="connsiteX25" fmla="*/ 10629954 w 12192000"/>
              <a:gd name="connsiteY25" fmla="*/ 1330628 h 3482342"/>
              <a:gd name="connsiteX26" fmla="*/ 10623883 w 12192000"/>
              <a:gd name="connsiteY26" fmla="*/ 1332776 h 3482342"/>
              <a:gd name="connsiteX27" fmla="*/ 10622090 w 12192000"/>
              <a:gd name="connsiteY27" fmla="*/ 1341385 h 3482342"/>
              <a:gd name="connsiteX28" fmla="*/ 10573203 w 12192000"/>
              <a:gd name="connsiteY28" fmla="*/ 1351996 h 3482342"/>
              <a:gd name="connsiteX29" fmla="*/ 10513263 w 12192000"/>
              <a:gd name="connsiteY29" fmla="*/ 1350756 h 3482342"/>
              <a:gd name="connsiteX30" fmla="*/ 10464012 w 12192000"/>
              <a:gd name="connsiteY30" fmla="*/ 1391778 h 3482342"/>
              <a:gd name="connsiteX31" fmla="*/ 10405409 w 12192000"/>
              <a:gd name="connsiteY31" fmla="*/ 1422789 h 3482342"/>
              <a:gd name="connsiteX32" fmla="*/ 10370530 w 12192000"/>
              <a:gd name="connsiteY32" fmla="*/ 1441596 h 3482342"/>
              <a:gd name="connsiteX33" fmla="*/ 10264922 w 12192000"/>
              <a:gd name="connsiteY33" fmla="*/ 1472107 h 3482342"/>
              <a:gd name="connsiteX34" fmla="*/ 10058690 w 12192000"/>
              <a:gd name="connsiteY34" fmla="*/ 1474888 h 3482342"/>
              <a:gd name="connsiteX35" fmla="*/ 10004424 w 12192000"/>
              <a:gd name="connsiteY35" fmla="*/ 1489801 h 3482342"/>
              <a:gd name="connsiteX36" fmla="*/ 9999951 w 12192000"/>
              <a:gd name="connsiteY36" fmla="*/ 1499127 h 3482342"/>
              <a:gd name="connsiteX37" fmla="*/ 9845462 w 12192000"/>
              <a:gd name="connsiteY37" fmla="*/ 1548192 h 3482342"/>
              <a:gd name="connsiteX38" fmla="*/ 9736156 w 12192000"/>
              <a:gd name="connsiteY38" fmla="*/ 1581928 h 3482342"/>
              <a:gd name="connsiteX39" fmla="*/ 9693355 w 12192000"/>
              <a:gd name="connsiteY39" fmla="*/ 1602632 h 3482342"/>
              <a:gd name="connsiteX40" fmla="*/ 9664242 w 12192000"/>
              <a:gd name="connsiteY40" fmla="*/ 1622075 h 3482342"/>
              <a:gd name="connsiteX41" fmla="*/ 9579195 w 12192000"/>
              <a:gd name="connsiteY41" fmla="*/ 1648017 h 3482342"/>
              <a:gd name="connsiteX42" fmla="*/ 9433652 w 12192000"/>
              <a:gd name="connsiteY42" fmla="*/ 1681174 h 3482342"/>
              <a:gd name="connsiteX43" fmla="*/ 9403775 w 12192000"/>
              <a:gd name="connsiteY43" fmla="*/ 1690403 h 3482342"/>
              <a:gd name="connsiteX44" fmla="*/ 9382503 w 12192000"/>
              <a:gd name="connsiteY44" fmla="*/ 1706957 h 3482342"/>
              <a:gd name="connsiteX45" fmla="*/ 9381410 w 12192000"/>
              <a:gd name="connsiteY45" fmla="*/ 1718312 h 3482342"/>
              <a:gd name="connsiteX46" fmla="*/ 9365685 w 12192000"/>
              <a:gd name="connsiteY46" fmla="*/ 1724772 h 3482342"/>
              <a:gd name="connsiteX47" fmla="*/ 9278020 w 12192000"/>
              <a:gd name="connsiteY47" fmla="*/ 1741161 h 3482342"/>
              <a:gd name="connsiteX48" fmla="*/ 9217145 w 12192000"/>
              <a:gd name="connsiteY48" fmla="*/ 1771195 h 3482342"/>
              <a:gd name="connsiteX49" fmla="*/ 8955875 w 12192000"/>
              <a:gd name="connsiteY49" fmla="*/ 1796806 h 3482342"/>
              <a:gd name="connsiteX50" fmla="*/ 8648415 w 12192000"/>
              <a:gd name="connsiteY50" fmla="*/ 1878623 h 3482342"/>
              <a:gd name="connsiteX51" fmla="*/ 8524524 w 12192000"/>
              <a:gd name="connsiteY51" fmla="*/ 1902425 h 3482342"/>
              <a:gd name="connsiteX52" fmla="*/ 8436742 w 12192000"/>
              <a:gd name="connsiteY52" fmla="*/ 1923967 h 3482342"/>
              <a:gd name="connsiteX53" fmla="*/ 8345228 w 12192000"/>
              <a:gd name="connsiteY53" fmla="*/ 1939822 h 3482342"/>
              <a:gd name="connsiteX54" fmla="*/ 8236214 w 12192000"/>
              <a:gd name="connsiteY54" fmla="*/ 1909725 h 3482342"/>
              <a:gd name="connsiteX55" fmla="*/ 8132104 w 12192000"/>
              <a:gd name="connsiteY55" fmla="*/ 1895727 h 3482342"/>
              <a:gd name="connsiteX56" fmla="*/ 7918078 w 12192000"/>
              <a:gd name="connsiteY56" fmla="*/ 1862668 h 3482342"/>
              <a:gd name="connsiteX57" fmla="*/ 7817899 w 12192000"/>
              <a:gd name="connsiteY57" fmla="*/ 1862176 h 3482342"/>
              <a:gd name="connsiteX58" fmla="*/ 7768994 w 12192000"/>
              <a:gd name="connsiteY58" fmla="*/ 1855721 h 3482342"/>
              <a:gd name="connsiteX59" fmla="*/ 7618027 w 12192000"/>
              <a:gd name="connsiteY59" fmla="*/ 1830959 h 3482342"/>
              <a:gd name="connsiteX60" fmla="*/ 7449425 w 12192000"/>
              <a:gd name="connsiteY60" fmla="*/ 1810910 h 3482342"/>
              <a:gd name="connsiteX61" fmla="*/ 7342915 w 12192000"/>
              <a:gd name="connsiteY61" fmla="*/ 1819827 h 3482342"/>
              <a:gd name="connsiteX62" fmla="*/ 7255191 w 12192000"/>
              <a:gd name="connsiteY62" fmla="*/ 1834354 h 3482342"/>
              <a:gd name="connsiteX63" fmla="*/ 7131205 w 12192000"/>
              <a:gd name="connsiteY63" fmla="*/ 1845557 h 3482342"/>
              <a:gd name="connsiteX64" fmla="*/ 6917124 w 12192000"/>
              <a:gd name="connsiteY64" fmla="*/ 1837109 h 3482342"/>
              <a:gd name="connsiteX65" fmla="*/ 6837145 w 12192000"/>
              <a:gd name="connsiteY65" fmla="*/ 1870724 h 3482342"/>
              <a:gd name="connsiteX66" fmla="*/ 6753991 w 12192000"/>
              <a:gd name="connsiteY66" fmla="*/ 1860969 h 3482342"/>
              <a:gd name="connsiteX67" fmla="*/ 6727754 w 12192000"/>
              <a:gd name="connsiteY67" fmla="*/ 1882372 h 3482342"/>
              <a:gd name="connsiteX68" fmla="*/ 6723371 w 12192000"/>
              <a:gd name="connsiteY68" fmla="*/ 1886494 h 3482342"/>
              <a:gd name="connsiteX69" fmla="*/ 6702779 w 12192000"/>
              <a:gd name="connsiteY69" fmla="*/ 1893601 h 3482342"/>
              <a:gd name="connsiteX70" fmla="*/ 6700779 w 12192000"/>
              <a:gd name="connsiteY70" fmla="*/ 1907344 h 3482342"/>
              <a:gd name="connsiteX71" fmla="*/ 6672513 w 12192000"/>
              <a:gd name="connsiteY71" fmla="*/ 1926452 h 3482342"/>
              <a:gd name="connsiteX72" fmla="*/ 6633549 w 12192000"/>
              <a:gd name="connsiteY72" fmla="*/ 1936255 h 3482342"/>
              <a:gd name="connsiteX73" fmla="*/ 6444344 w 12192000"/>
              <a:gd name="connsiteY73" fmla="*/ 1969663 h 3482342"/>
              <a:gd name="connsiteX74" fmla="*/ 6333446 w 12192000"/>
              <a:gd name="connsiteY74" fmla="*/ 1997163 h 3482342"/>
              <a:gd name="connsiteX75" fmla="*/ 6294933 w 12192000"/>
              <a:gd name="connsiteY75" fmla="*/ 2019412 h 3482342"/>
              <a:gd name="connsiteX76" fmla="*/ 6238719 w 12192000"/>
              <a:gd name="connsiteY76" fmla="*/ 2042547 h 3482342"/>
              <a:gd name="connsiteX77" fmla="*/ 6142310 w 12192000"/>
              <a:gd name="connsiteY77" fmla="*/ 2092510 h 3482342"/>
              <a:gd name="connsiteX78" fmla="*/ 6007916 w 12192000"/>
              <a:gd name="connsiteY78" fmla="*/ 2143752 h 3482342"/>
              <a:gd name="connsiteX79" fmla="*/ 5894610 w 12192000"/>
              <a:gd name="connsiteY79" fmla="*/ 2130684 h 3482342"/>
              <a:gd name="connsiteX80" fmla="*/ 5817682 w 12192000"/>
              <a:gd name="connsiteY80" fmla="*/ 2157358 h 3482342"/>
              <a:gd name="connsiteX81" fmla="*/ 5591469 w 12192000"/>
              <a:gd name="connsiteY81" fmla="*/ 2178389 h 3482342"/>
              <a:gd name="connsiteX82" fmla="*/ 5414282 w 12192000"/>
              <a:gd name="connsiteY82" fmla="*/ 2183070 h 3482342"/>
              <a:gd name="connsiteX83" fmla="*/ 5368369 w 12192000"/>
              <a:gd name="connsiteY83" fmla="*/ 2204272 h 3482342"/>
              <a:gd name="connsiteX84" fmla="*/ 5291263 w 12192000"/>
              <a:gd name="connsiteY84" fmla="*/ 2239182 h 3482342"/>
              <a:gd name="connsiteX85" fmla="*/ 5240857 w 12192000"/>
              <a:gd name="connsiteY85" fmla="*/ 2289444 h 3482342"/>
              <a:gd name="connsiteX86" fmla="*/ 5173523 w 12192000"/>
              <a:gd name="connsiteY86" fmla="*/ 2309057 h 3482342"/>
              <a:gd name="connsiteX87" fmla="*/ 5148543 w 12192000"/>
              <a:gd name="connsiteY87" fmla="*/ 2282356 h 3482342"/>
              <a:gd name="connsiteX88" fmla="*/ 5079548 w 12192000"/>
              <a:gd name="connsiteY88" fmla="*/ 2313485 h 3482342"/>
              <a:gd name="connsiteX89" fmla="*/ 4975908 w 12192000"/>
              <a:gd name="connsiteY89" fmla="*/ 2364128 h 3482342"/>
              <a:gd name="connsiteX90" fmla="*/ 4913723 w 12192000"/>
              <a:gd name="connsiteY90" fmla="*/ 2385265 h 3482342"/>
              <a:gd name="connsiteX91" fmla="*/ 4746485 w 12192000"/>
              <a:gd name="connsiteY91" fmla="*/ 2451769 h 3482342"/>
              <a:gd name="connsiteX92" fmla="*/ 4681588 w 12192000"/>
              <a:gd name="connsiteY92" fmla="*/ 2467494 h 3482342"/>
              <a:gd name="connsiteX93" fmla="*/ 1783655 w 12192000"/>
              <a:gd name="connsiteY93" fmla="*/ 3163860 h 3482342"/>
              <a:gd name="connsiteX94" fmla="*/ 1325955 w 12192000"/>
              <a:gd name="connsiteY94" fmla="*/ 3176692 h 3482342"/>
              <a:gd name="connsiteX95" fmla="*/ 1190384 w 12192000"/>
              <a:gd name="connsiteY95" fmla="*/ 3203504 h 3482342"/>
              <a:gd name="connsiteX96" fmla="*/ 1094537 w 12192000"/>
              <a:gd name="connsiteY96" fmla="*/ 3229469 h 3482342"/>
              <a:gd name="connsiteX97" fmla="*/ 779276 w 12192000"/>
              <a:gd name="connsiteY97" fmla="*/ 3327290 h 3482342"/>
              <a:gd name="connsiteX98" fmla="*/ 600378 w 12192000"/>
              <a:gd name="connsiteY98" fmla="*/ 3335250 h 3482342"/>
              <a:gd name="connsiteX99" fmla="*/ 493457 w 12192000"/>
              <a:gd name="connsiteY99" fmla="*/ 3365044 h 3482342"/>
              <a:gd name="connsiteX100" fmla="*/ 349402 w 12192000"/>
              <a:gd name="connsiteY100" fmla="*/ 3380897 h 3482342"/>
              <a:gd name="connsiteX101" fmla="*/ 192183 w 12192000"/>
              <a:gd name="connsiteY101" fmla="*/ 3460075 h 3482342"/>
              <a:gd name="connsiteX102" fmla="*/ 46713 w 12192000"/>
              <a:gd name="connsiteY102" fmla="*/ 3462986 h 3482342"/>
              <a:gd name="connsiteX103" fmla="*/ 2765 w 12192000"/>
              <a:gd name="connsiteY103" fmla="*/ 3480770 h 3482342"/>
              <a:gd name="connsiteX104" fmla="*/ 0 w 12192000"/>
              <a:gd name="connsiteY104" fmla="*/ 3482342 h 3482342"/>
              <a:gd name="connsiteX105" fmla="*/ 0 w 12192000"/>
              <a:gd name="connsiteY105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39869 w 12192000"/>
              <a:gd name="connsiteY19" fmla="*/ 1126133 h 3482342"/>
              <a:gd name="connsiteX20" fmla="*/ 11003287 w 12192000"/>
              <a:gd name="connsiteY20" fmla="*/ 1243468 h 3482342"/>
              <a:gd name="connsiteX21" fmla="*/ 10832727 w 12192000"/>
              <a:gd name="connsiteY21" fmla="*/ 1341335 h 3482342"/>
              <a:gd name="connsiteX22" fmla="*/ 10720408 w 12192000"/>
              <a:gd name="connsiteY22" fmla="*/ 1344999 h 3482342"/>
              <a:gd name="connsiteX23" fmla="*/ 10635456 w 12192000"/>
              <a:gd name="connsiteY23" fmla="*/ 1337688 h 3482342"/>
              <a:gd name="connsiteX24" fmla="*/ 10629954 w 12192000"/>
              <a:gd name="connsiteY24" fmla="*/ 1330628 h 3482342"/>
              <a:gd name="connsiteX25" fmla="*/ 10623883 w 12192000"/>
              <a:gd name="connsiteY25" fmla="*/ 1332776 h 3482342"/>
              <a:gd name="connsiteX26" fmla="*/ 10622090 w 12192000"/>
              <a:gd name="connsiteY26" fmla="*/ 1341385 h 3482342"/>
              <a:gd name="connsiteX27" fmla="*/ 10573203 w 12192000"/>
              <a:gd name="connsiteY27" fmla="*/ 1351996 h 3482342"/>
              <a:gd name="connsiteX28" fmla="*/ 10513263 w 12192000"/>
              <a:gd name="connsiteY28" fmla="*/ 1350756 h 3482342"/>
              <a:gd name="connsiteX29" fmla="*/ 10464012 w 12192000"/>
              <a:gd name="connsiteY29" fmla="*/ 1391778 h 3482342"/>
              <a:gd name="connsiteX30" fmla="*/ 10405409 w 12192000"/>
              <a:gd name="connsiteY30" fmla="*/ 1422789 h 3482342"/>
              <a:gd name="connsiteX31" fmla="*/ 10370530 w 12192000"/>
              <a:gd name="connsiteY31" fmla="*/ 1441596 h 3482342"/>
              <a:gd name="connsiteX32" fmla="*/ 10264922 w 12192000"/>
              <a:gd name="connsiteY32" fmla="*/ 1472107 h 3482342"/>
              <a:gd name="connsiteX33" fmla="*/ 10058690 w 12192000"/>
              <a:gd name="connsiteY33" fmla="*/ 1474888 h 3482342"/>
              <a:gd name="connsiteX34" fmla="*/ 10004424 w 12192000"/>
              <a:gd name="connsiteY34" fmla="*/ 1489801 h 3482342"/>
              <a:gd name="connsiteX35" fmla="*/ 9999951 w 12192000"/>
              <a:gd name="connsiteY35" fmla="*/ 1499127 h 3482342"/>
              <a:gd name="connsiteX36" fmla="*/ 9845462 w 12192000"/>
              <a:gd name="connsiteY36" fmla="*/ 1548192 h 3482342"/>
              <a:gd name="connsiteX37" fmla="*/ 9736156 w 12192000"/>
              <a:gd name="connsiteY37" fmla="*/ 1581928 h 3482342"/>
              <a:gd name="connsiteX38" fmla="*/ 9693355 w 12192000"/>
              <a:gd name="connsiteY38" fmla="*/ 1602632 h 3482342"/>
              <a:gd name="connsiteX39" fmla="*/ 9664242 w 12192000"/>
              <a:gd name="connsiteY39" fmla="*/ 1622075 h 3482342"/>
              <a:gd name="connsiteX40" fmla="*/ 9579195 w 12192000"/>
              <a:gd name="connsiteY40" fmla="*/ 1648017 h 3482342"/>
              <a:gd name="connsiteX41" fmla="*/ 9433652 w 12192000"/>
              <a:gd name="connsiteY41" fmla="*/ 1681174 h 3482342"/>
              <a:gd name="connsiteX42" fmla="*/ 9403775 w 12192000"/>
              <a:gd name="connsiteY42" fmla="*/ 1690403 h 3482342"/>
              <a:gd name="connsiteX43" fmla="*/ 9382503 w 12192000"/>
              <a:gd name="connsiteY43" fmla="*/ 1706957 h 3482342"/>
              <a:gd name="connsiteX44" fmla="*/ 9381410 w 12192000"/>
              <a:gd name="connsiteY44" fmla="*/ 1718312 h 3482342"/>
              <a:gd name="connsiteX45" fmla="*/ 9365685 w 12192000"/>
              <a:gd name="connsiteY45" fmla="*/ 1724772 h 3482342"/>
              <a:gd name="connsiteX46" fmla="*/ 9278020 w 12192000"/>
              <a:gd name="connsiteY46" fmla="*/ 1741161 h 3482342"/>
              <a:gd name="connsiteX47" fmla="*/ 9217145 w 12192000"/>
              <a:gd name="connsiteY47" fmla="*/ 1771195 h 3482342"/>
              <a:gd name="connsiteX48" fmla="*/ 8955875 w 12192000"/>
              <a:gd name="connsiteY48" fmla="*/ 1796806 h 3482342"/>
              <a:gd name="connsiteX49" fmla="*/ 8648415 w 12192000"/>
              <a:gd name="connsiteY49" fmla="*/ 1878623 h 3482342"/>
              <a:gd name="connsiteX50" fmla="*/ 8524524 w 12192000"/>
              <a:gd name="connsiteY50" fmla="*/ 1902425 h 3482342"/>
              <a:gd name="connsiteX51" fmla="*/ 8436742 w 12192000"/>
              <a:gd name="connsiteY51" fmla="*/ 1923967 h 3482342"/>
              <a:gd name="connsiteX52" fmla="*/ 8345228 w 12192000"/>
              <a:gd name="connsiteY52" fmla="*/ 1939822 h 3482342"/>
              <a:gd name="connsiteX53" fmla="*/ 8236214 w 12192000"/>
              <a:gd name="connsiteY53" fmla="*/ 1909725 h 3482342"/>
              <a:gd name="connsiteX54" fmla="*/ 8132104 w 12192000"/>
              <a:gd name="connsiteY54" fmla="*/ 1895727 h 3482342"/>
              <a:gd name="connsiteX55" fmla="*/ 7918078 w 12192000"/>
              <a:gd name="connsiteY55" fmla="*/ 1862668 h 3482342"/>
              <a:gd name="connsiteX56" fmla="*/ 7817899 w 12192000"/>
              <a:gd name="connsiteY56" fmla="*/ 1862176 h 3482342"/>
              <a:gd name="connsiteX57" fmla="*/ 7768994 w 12192000"/>
              <a:gd name="connsiteY57" fmla="*/ 1855721 h 3482342"/>
              <a:gd name="connsiteX58" fmla="*/ 7618027 w 12192000"/>
              <a:gd name="connsiteY58" fmla="*/ 1830959 h 3482342"/>
              <a:gd name="connsiteX59" fmla="*/ 7449425 w 12192000"/>
              <a:gd name="connsiteY59" fmla="*/ 1810910 h 3482342"/>
              <a:gd name="connsiteX60" fmla="*/ 7342915 w 12192000"/>
              <a:gd name="connsiteY60" fmla="*/ 1819827 h 3482342"/>
              <a:gd name="connsiteX61" fmla="*/ 7255191 w 12192000"/>
              <a:gd name="connsiteY61" fmla="*/ 1834354 h 3482342"/>
              <a:gd name="connsiteX62" fmla="*/ 7131205 w 12192000"/>
              <a:gd name="connsiteY62" fmla="*/ 1845557 h 3482342"/>
              <a:gd name="connsiteX63" fmla="*/ 6917124 w 12192000"/>
              <a:gd name="connsiteY63" fmla="*/ 1837109 h 3482342"/>
              <a:gd name="connsiteX64" fmla="*/ 6837145 w 12192000"/>
              <a:gd name="connsiteY64" fmla="*/ 1870724 h 3482342"/>
              <a:gd name="connsiteX65" fmla="*/ 6753991 w 12192000"/>
              <a:gd name="connsiteY65" fmla="*/ 1860969 h 3482342"/>
              <a:gd name="connsiteX66" fmla="*/ 6727754 w 12192000"/>
              <a:gd name="connsiteY66" fmla="*/ 1882372 h 3482342"/>
              <a:gd name="connsiteX67" fmla="*/ 6723371 w 12192000"/>
              <a:gd name="connsiteY67" fmla="*/ 1886494 h 3482342"/>
              <a:gd name="connsiteX68" fmla="*/ 6702779 w 12192000"/>
              <a:gd name="connsiteY68" fmla="*/ 1893601 h 3482342"/>
              <a:gd name="connsiteX69" fmla="*/ 6700779 w 12192000"/>
              <a:gd name="connsiteY69" fmla="*/ 1907344 h 3482342"/>
              <a:gd name="connsiteX70" fmla="*/ 6672513 w 12192000"/>
              <a:gd name="connsiteY70" fmla="*/ 1926452 h 3482342"/>
              <a:gd name="connsiteX71" fmla="*/ 6633549 w 12192000"/>
              <a:gd name="connsiteY71" fmla="*/ 1936255 h 3482342"/>
              <a:gd name="connsiteX72" fmla="*/ 6444344 w 12192000"/>
              <a:gd name="connsiteY72" fmla="*/ 1969663 h 3482342"/>
              <a:gd name="connsiteX73" fmla="*/ 6333446 w 12192000"/>
              <a:gd name="connsiteY73" fmla="*/ 1997163 h 3482342"/>
              <a:gd name="connsiteX74" fmla="*/ 6294933 w 12192000"/>
              <a:gd name="connsiteY74" fmla="*/ 2019412 h 3482342"/>
              <a:gd name="connsiteX75" fmla="*/ 6238719 w 12192000"/>
              <a:gd name="connsiteY75" fmla="*/ 2042547 h 3482342"/>
              <a:gd name="connsiteX76" fmla="*/ 6142310 w 12192000"/>
              <a:gd name="connsiteY76" fmla="*/ 2092510 h 3482342"/>
              <a:gd name="connsiteX77" fmla="*/ 6007916 w 12192000"/>
              <a:gd name="connsiteY77" fmla="*/ 2143752 h 3482342"/>
              <a:gd name="connsiteX78" fmla="*/ 5894610 w 12192000"/>
              <a:gd name="connsiteY78" fmla="*/ 2130684 h 3482342"/>
              <a:gd name="connsiteX79" fmla="*/ 5817682 w 12192000"/>
              <a:gd name="connsiteY79" fmla="*/ 2157358 h 3482342"/>
              <a:gd name="connsiteX80" fmla="*/ 5591469 w 12192000"/>
              <a:gd name="connsiteY80" fmla="*/ 2178389 h 3482342"/>
              <a:gd name="connsiteX81" fmla="*/ 5414282 w 12192000"/>
              <a:gd name="connsiteY81" fmla="*/ 2183070 h 3482342"/>
              <a:gd name="connsiteX82" fmla="*/ 5368369 w 12192000"/>
              <a:gd name="connsiteY82" fmla="*/ 2204272 h 3482342"/>
              <a:gd name="connsiteX83" fmla="*/ 5291263 w 12192000"/>
              <a:gd name="connsiteY83" fmla="*/ 2239182 h 3482342"/>
              <a:gd name="connsiteX84" fmla="*/ 5240857 w 12192000"/>
              <a:gd name="connsiteY84" fmla="*/ 2289444 h 3482342"/>
              <a:gd name="connsiteX85" fmla="*/ 5173523 w 12192000"/>
              <a:gd name="connsiteY85" fmla="*/ 2309057 h 3482342"/>
              <a:gd name="connsiteX86" fmla="*/ 5148543 w 12192000"/>
              <a:gd name="connsiteY86" fmla="*/ 2282356 h 3482342"/>
              <a:gd name="connsiteX87" fmla="*/ 5079548 w 12192000"/>
              <a:gd name="connsiteY87" fmla="*/ 2313485 h 3482342"/>
              <a:gd name="connsiteX88" fmla="*/ 4975908 w 12192000"/>
              <a:gd name="connsiteY88" fmla="*/ 2364128 h 3482342"/>
              <a:gd name="connsiteX89" fmla="*/ 4913723 w 12192000"/>
              <a:gd name="connsiteY89" fmla="*/ 2385265 h 3482342"/>
              <a:gd name="connsiteX90" fmla="*/ 4746485 w 12192000"/>
              <a:gd name="connsiteY90" fmla="*/ 2451769 h 3482342"/>
              <a:gd name="connsiteX91" fmla="*/ 4681588 w 12192000"/>
              <a:gd name="connsiteY91" fmla="*/ 2467494 h 3482342"/>
              <a:gd name="connsiteX92" fmla="*/ 1783655 w 12192000"/>
              <a:gd name="connsiteY92" fmla="*/ 3163860 h 3482342"/>
              <a:gd name="connsiteX93" fmla="*/ 1325955 w 12192000"/>
              <a:gd name="connsiteY93" fmla="*/ 3176692 h 3482342"/>
              <a:gd name="connsiteX94" fmla="*/ 1190384 w 12192000"/>
              <a:gd name="connsiteY94" fmla="*/ 3203504 h 3482342"/>
              <a:gd name="connsiteX95" fmla="*/ 1094537 w 12192000"/>
              <a:gd name="connsiteY95" fmla="*/ 3229469 h 3482342"/>
              <a:gd name="connsiteX96" fmla="*/ 779276 w 12192000"/>
              <a:gd name="connsiteY96" fmla="*/ 3327290 h 3482342"/>
              <a:gd name="connsiteX97" fmla="*/ 600378 w 12192000"/>
              <a:gd name="connsiteY97" fmla="*/ 3335250 h 3482342"/>
              <a:gd name="connsiteX98" fmla="*/ 493457 w 12192000"/>
              <a:gd name="connsiteY98" fmla="*/ 3365044 h 3482342"/>
              <a:gd name="connsiteX99" fmla="*/ 349402 w 12192000"/>
              <a:gd name="connsiteY99" fmla="*/ 3380897 h 3482342"/>
              <a:gd name="connsiteX100" fmla="*/ 192183 w 12192000"/>
              <a:gd name="connsiteY100" fmla="*/ 3460075 h 3482342"/>
              <a:gd name="connsiteX101" fmla="*/ 46713 w 12192000"/>
              <a:gd name="connsiteY101" fmla="*/ 3462986 h 3482342"/>
              <a:gd name="connsiteX102" fmla="*/ 2765 w 12192000"/>
              <a:gd name="connsiteY102" fmla="*/ 3480770 h 3482342"/>
              <a:gd name="connsiteX103" fmla="*/ 0 w 12192000"/>
              <a:gd name="connsiteY103" fmla="*/ 3482342 h 3482342"/>
              <a:gd name="connsiteX104" fmla="*/ 0 w 12192000"/>
              <a:gd name="connsiteY104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39869 w 12192000"/>
              <a:gd name="connsiteY19" fmla="*/ 1126133 h 3482342"/>
              <a:gd name="connsiteX20" fmla="*/ 11003287 w 12192000"/>
              <a:gd name="connsiteY20" fmla="*/ 1243468 h 3482342"/>
              <a:gd name="connsiteX21" fmla="*/ 10720408 w 12192000"/>
              <a:gd name="connsiteY21" fmla="*/ 1344999 h 3482342"/>
              <a:gd name="connsiteX22" fmla="*/ 10635456 w 12192000"/>
              <a:gd name="connsiteY22" fmla="*/ 1337688 h 3482342"/>
              <a:gd name="connsiteX23" fmla="*/ 10629954 w 12192000"/>
              <a:gd name="connsiteY23" fmla="*/ 1330628 h 3482342"/>
              <a:gd name="connsiteX24" fmla="*/ 10623883 w 12192000"/>
              <a:gd name="connsiteY24" fmla="*/ 1332776 h 3482342"/>
              <a:gd name="connsiteX25" fmla="*/ 10622090 w 12192000"/>
              <a:gd name="connsiteY25" fmla="*/ 1341385 h 3482342"/>
              <a:gd name="connsiteX26" fmla="*/ 10573203 w 12192000"/>
              <a:gd name="connsiteY26" fmla="*/ 1351996 h 3482342"/>
              <a:gd name="connsiteX27" fmla="*/ 10513263 w 12192000"/>
              <a:gd name="connsiteY27" fmla="*/ 1350756 h 3482342"/>
              <a:gd name="connsiteX28" fmla="*/ 10464012 w 12192000"/>
              <a:gd name="connsiteY28" fmla="*/ 1391778 h 3482342"/>
              <a:gd name="connsiteX29" fmla="*/ 10405409 w 12192000"/>
              <a:gd name="connsiteY29" fmla="*/ 1422789 h 3482342"/>
              <a:gd name="connsiteX30" fmla="*/ 10370530 w 12192000"/>
              <a:gd name="connsiteY30" fmla="*/ 1441596 h 3482342"/>
              <a:gd name="connsiteX31" fmla="*/ 10264922 w 12192000"/>
              <a:gd name="connsiteY31" fmla="*/ 1472107 h 3482342"/>
              <a:gd name="connsiteX32" fmla="*/ 10058690 w 12192000"/>
              <a:gd name="connsiteY32" fmla="*/ 1474888 h 3482342"/>
              <a:gd name="connsiteX33" fmla="*/ 10004424 w 12192000"/>
              <a:gd name="connsiteY33" fmla="*/ 1489801 h 3482342"/>
              <a:gd name="connsiteX34" fmla="*/ 9999951 w 12192000"/>
              <a:gd name="connsiteY34" fmla="*/ 1499127 h 3482342"/>
              <a:gd name="connsiteX35" fmla="*/ 9845462 w 12192000"/>
              <a:gd name="connsiteY35" fmla="*/ 1548192 h 3482342"/>
              <a:gd name="connsiteX36" fmla="*/ 9736156 w 12192000"/>
              <a:gd name="connsiteY36" fmla="*/ 1581928 h 3482342"/>
              <a:gd name="connsiteX37" fmla="*/ 9693355 w 12192000"/>
              <a:gd name="connsiteY37" fmla="*/ 1602632 h 3482342"/>
              <a:gd name="connsiteX38" fmla="*/ 9664242 w 12192000"/>
              <a:gd name="connsiteY38" fmla="*/ 1622075 h 3482342"/>
              <a:gd name="connsiteX39" fmla="*/ 9579195 w 12192000"/>
              <a:gd name="connsiteY39" fmla="*/ 1648017 h 3482342"/>
              <a:gd name="connsiteX40" fmla="*/ 9433652 w 12192000"/>
              <a:gd name="connsiteY40" fmla="*/ 1681174 h 3482342"/>
              <a:gd name="connsiteX41" fmla="*/ 9403775 w 12192000"/>
              <a:gd name="connsiteY41" fmla="*/ 1690403 h 3482342"/>
              <a:gd name="connsiteX42" fmla="*/ 9382503 w 12192000"/>
              <a:gd name="connsiteY42" fmla="*/ 1706957 h 3482342"/>
              <a:gd name="connsiteX43" fmla="*/ 9381410 w 12192000"/>
              <a:gd name="connsiteY43" fmla="*/ 1718312 h 3482342"/>
              <a:gd name="connsiteX44" fmla="*/ 9365685 w 12192000"/>
              <a:gd name="connsiteY44" fmla="*/ 1724772 h 3482342"/>
              <a:gd name="connsiteX45" fmla="*/ 9278020 w 12192000"/>
              <a:gd name="connsiteY45" fmla="*/ 1741161 h 3482342"/>
              <a:gd name="connsiteX46" fmla="*/ 9217145 w 12192000"/>
              <a:gd name="connsiteY46" fmla="*/ 1771195 h 3482342"/>
              <a:gd name="connsiteX47" fmla="*/ 8955875 w 12192000"/>
              <a:gd name="connsiteY47" fmla="*/ 1796806 h 3482342"/>
              <a:gd name="connsiteX48" fmla="*/ 8648415 w 12192000"/>
              <a:gd name="connsiteY48" fmla="*/ 1878623 h 3482342"/>
              <a:gd name="connsiteX49" fmla="*/ 8524524 w 12192000"/>
              <a:gd name="connsiteY49" fmla="*/ 1902425 h 3482342"/>
              <a:gd name="connsiteX50" fmla="*/ 8436742 w 12192000"/>
              <a:gd name="connsiteY50" fmla="*/ 1923967 h 3482342"/>
              <a:gd name="connsiteX51" fmla="*/ 8345228 w 12192000"/>
              <a:gd name="connsiteY51" fmla="*/ 1939822 h 3482342"/>
              <a:gd name="connsiteX52" fmla="*/ 8236214 w 12192000"/>
              <a:gd name="connsiteY52" fmla="*/ 1909725 h 3482342"/>
              <a:gd name="connsiteX53" fmla="*/ 8132104 w 12192000"/>
              <a:gd name="connsiteY53" fmla="*/ 1895727 h 3482342"/>
              <a:gd name="connsiteX54" fmla="*/ 7918078 w 12192000"/>
              <a:gd name="connsiteY54" fmla="*/ 1862668 h 3482342"/>
              <a:gd name="connsiteX55" fmla="*/ 7817899 w 12192000"/>
              <a:gd name="connsiteY55" fmla="*/ 1862176 h 3482342"/>
              <a:gd name="connsiteX56" fmla="*/ 7768994 w 12192000"/>
              <a:gd name="connsiteY56" fmla="*/ 1855721 h 3482342"/>
              <a:gd name="connsiteX57" fmla="*/ 7618027 w 12192000"/>
              <a:gd name="connsiteY57" fmla="*/ 1830959 h 3482342"/>
              <a:gd name="connsiteX58" fmla="*/ 7449425 w 12192000"/>
              <a:gd name="connsiteY58" fmla="*/ 1810910 h 3482342"/>
              <a:gd name="connsiteX59" fmla="*/ 7342915 w 12192000"/>
              <a:gd name="connsiteY59" fmla="*/ 1819827 h 3482342"/>
              <a:gd name="connsiteX60" fmla="*/ 7255191 w 12192000"/>
              <a:gd name="connsiteY60" fmla="*/ 1834354 h 3482342"/>
              <a:gd name="connsiteX61" fmla="*/ 7131205 w 12192000"/>
              <a:gd name="connsiteY61" fmla="*/ 1845557 h 3482342"/>
              <a:gd name="connsiteX62" fmla="*/ 6917124 w 12192000"/>
              <a:gd name="connsiteY62" fmla="*/ 1837109 h 3482342"/>
              <a:gd name="connsiteX63" fmla="*/ 6837145 w 12192000"/>
              <a:gd name="connsiteY63" fmla="*/ 1870724 h 3482342"/>
              <a:gd name="connsiteX64" fmla="*/ 6753991 w 12192000"/>
              <a:gd name="connsiteY64" fmla="*/ 1860969 h 3482342"/>
              <a:gd name="connsiteX65" fmla="*/ 6727754 w 12192000"/>
              <a:gd name="connsiteY65" fmla="*/ 1882372 h 3482342"/>
              <a:gd name="connsiteX66" fmla="*/ 6723371 w 12192000"/>
              <a:gd name="connsiteY66" fmla="*/ 1886494 h 3482342"/>
              <a:gd name="connsiteX67" fmla="*/ 6702779 w 12192000"/>
              <a:gd name="connsiteY67" fmla="*/ 1893601 h 3482342"/>
              <a:gd name="connsiteX68" fmla="*/ 6700779 w 12192000"/>
              <a:gd name="connsiteY68" fmla="*/ 1907344 h 3482342"/>
              <a:gd name="connsiteX69" fmla="*/ 6672513 w 12192000"/>
              <a:gd name="connsiteY69" fmla="*/ 1926452 h 3482342"/>
              <a:gd name="connsiteX70" fmla="*/ 6633549 w 12192000"/>
              <a:gd name="connsiteY70" fmla="*/ 1936255 h 3482342"/>
              <a:gd name="connsiteX71" fmla="*/ 6444344 w 12192000"/>
              <a:gd name="connsiteY71" fmla="*/ 1969663 h 3482342"/>
              <a:gd name="connsiteX72" fmla="*/ 6333446 w 12192000"/>
              <a:gd name="connsiteY72" fmla="*/ 1997163 h 3482342"/>
              <a:gd name="connsiteX73" fmla="*/ 6294933 w 12192000"/>
              <a:gd name="connsiteY73" fmla="*/ 2019412 h 3482342"/>
              <a:gd name="connsiteX74" fmla="*/ 6238719 w 12192000"/>
              <a:gd name="connsiteY74" fmla="*/ 2042547 h 3482342"/>
              <a:gd name="connsiteX75" fmla="*/ 6142310 w 12192000"/>
              <a:gd name="connsiteY75" fmla="*/ 2092510 h 3482342"/>
              <a:gd name="connsiteX76" fmla="*/ 6007916 w 12192000"/>
              <a:gd name="connsiteY76" fmla="*/ 2143752 h 3482342"/>
              <a:gd name="connsiteX77" fmla="*/ 5894610 w 12192000"/>
              <a:gd name="connsiteY77" fmla="*/ 2130684 h 3482342"/>
              <a:gd name="connsiteX78" fmla="*/ 5817682 w 12192000"/>
              <a:gd name="connsiteY78" fmla="*/ 2157358 h 3482342"/>
              <a:gd name="connsiteX79" fmla="*/ 5591469 w 12192000"/>
              <a:gd name="connsiteY79" fmla="*/ 2178389 h 3482342"/>
              <a:gd name="connsiteX80" fmla="*/ 5414282 w 12192000"/>
              <a:gd name="connsiteY80" fmla="*/ 2183070 h 3482342"/>
              <a:gd name="connsiteX81" fmla="*/ 5368369 w 12192000"/>
              <a:gd name="connsiteY81" fmla="*/ 2204272 h 3482342"/>
              <a:gd name="connsiteX82" fmla="*/ 5291263 w 12192000"/>
              <a:gd name="connsiteY82" fmla="*/ 2239182 h 3482342"/>
              <a:gd name="connsiteX83" fmla="*/ 5240857 w 12192000"/>
              <a:gd name="connsiteY83" fmla="*/ 2289444 h 3482342"/>
              <a:gd name="connsiteX84" fmla="*/ 5173523 w 12192000"/>
              <a:gd name="connsiteY84" fmla="*/ 2309057 h 3482342"/>
              <a:gd name="connsiteX85" fmla="*/ 5148543 w 12192000"/>
              <a:gd name="connsiteY85" fmla="*/ 2282356 h 3482342"/>
              <a:gd name="connsiteX86" fmla="*/ 5079548 w 12192000"/>
              <a:gd name="connsiteY86" fmla="*/ 2313485 h 3482342"/>
              <a:gd name="connsiteX87" fmla="*/ 4975908 w 12192000"/>
              <a:gd name="connsiteY87" fmla="*/ 2364128 h 3482342"/>
              <a:gd name="connsiteX88" fmla="*/ 4913723 w 12192000"/>
              <a:gd name="connsiteY88" fmla="*/ 2385265 h 3482342"/>
              <a:gd name="connsiteX89" fmla="*/ 4746485 w 12192000"/>
              <a:gd name="connsiteY89" fmla="*/ 2451769 h 3482342"/>
              <a:gd name="connsiteX90" fmla="*/ 4681588 w 12192000"/>
              <a:gd name="connsiteY90" fmla="*/ 2467494 h 3482342"/>
              <a:gd name="connsiteX91" fmla="*/ 1783655 w 12192000"/>
              <a:gd name="connsiteY91" fmla="*/ 3163860 h 3482342"/>
              <a:gd name="connsiteX92" fmla="*/ 1325955 w 12192000"/>
              <a:gd name="connsiteY92" fmla="*/ 3176692 h 3482342"/>
              <a:gd name="connsiteX93" fmla="*/ 1190384 w 12192000"/>
              <a:gd name="connsiteY93" fmla="*/ 3203504 h 3482342"/>
              <a:gd name="connsiteX94" fmla="*/ 1094537 w 12192000"/>
              <a:gd name="connsiteY94" fmla="*/ 3229469 h 3482342"/>
              <a:gd name="connsiteX95" fmla="*/ 779276 w 12192000"/>
              <a:gd name="connsiteY95" fmla="*/ 3327290 h 3482342"/>
              <a:gd name="connsiteX96" fmla="*/ 600378 w 12192000"/>
              <a:gd name="connsiteY96" fmla="*/ 3335250 h 3482342"/>
              <a:gd name="connsiteX97" fmla="*/ 493457 w 12192000"/>
              <a:gd name="connsiteY97" fmla="*/ 3365044 h 3482342"/>
              <a:gd name="connsiteX98" fmla="*/ 349402 w 12192000"/>
              <a:gd name="connsiteY98" fmla="*/ 3380897 h 3482342"/>
              <a:gd name="connsiteX99" fmla="*/ 192183 w 12192000"/>
              <a:gd name="connsiteY99" fmla="*/ 3460075 h 3482342"/>
              <a:gd name="connsiteX100" fmla="*/ 46713 w 12192000"/>
              <a:gd name="connsiteY100" fmla="*/ 3462986 h 3482342"/>
              <a:gd name="connsiteX101" fmla="*/ 2765 w 12192000"/>
              <a:gd name="connsiteY101" fmla="*/ 3480770 h 3482342"/>
              <a:gd name="connsiteX102" fmla="*/ 0 w 12192000"/>
              <a:gd name="connsiteY102" fmla="*/ 3482342 h 3482342"/>
              <a:gd name="connsiteX103" fmla="*/ 0 w 12192000"/>
              <a:gd name="connsiteY10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39869 w 12192000"/>
              <a:gd name="connsiteY19" fmla="*/ 1126133 h 3482342"/>
              <a:gd name="connsiteX20" fmla="*/ 11003287 w 12192000"/>
              <a:gd name="connsiteY20" fmla="*/ 1243468 h 3482342"/>
              <a:gd name="connsiteX21" fmla="*/ 10815658 w 12192000"/>
              <a:gd name="connsiteY21" fmla="*/ 1287849 h 3482342"/>
              <a:gd name="connsiteX22" fmla="*/ 10635456 w 12192000"/>
              <a:gd name="connsiteY22" fmla="*/ 1337688 h 3482342"/>
              <a:gd name="connsiteX23" fmla="*/ 10629954 w 12192000"/>
              <a:gd name="connsiteY23" fmla="*/ 1330628 h 3482342"/>
              <a:gd name="connsiteX24" fmla="*/ 10623883 w 12192000"/>
              <a:gd name="connsiteY24" fmla="*/ 1332776 h 3482342"/>
              <a:gd name="connsiteX25" fmla="*/ 10622090 w 12192000"/>
              <a:gd name="connsiteY25" fmla="*/ 1341385 h 3482342"/>
              <a:gd name="connsiteX26" fmla="*/ 10573203 w 12192000"/>
              <a:gd name="connsiteY26" fmla="*/ 1351996 h 3482342"/>
              <a:gd name="connsiteX27" fmla="*/ 10513263 w 12192000"/>
              <a:gd name="connsiteY27" fmla="*/ 1350756 h 3482342"/>
              <a:gd name="connsiteX28" fmla="*/ 10464012 w 12192000"/>
              <a:gd name="connsiteY28" fmla="*/ 1391778 h 3482342"/>
              <a:gd name="connsiteX29" fmla="*/ 10405409 w 12192000"/>
              <a:gd name="connsiteY29" fmla="*/ 1422789 h 3482342"/>
              <a:gd name="connsiteX30" fmla="*/ 10370530 w 12192000"/>
              <a:gd name="connsiteY30" fmla="*/ 1441596 h 3482342"/>
              <a:gd name="connsiteX31" fmla="*/ 10264922 w 12192000"/>
              <a:gd name="connsiteY31" fmla="*/ 1472107 h 3482342"/>
              <a:gd name="connsiteX32" fmla="*/ 10058690 w 12192000"/>
              <a:gd name="connsiteY32" fmla="*/ 1474888 h 3482342"/>
              <a:gd name="connsiteX33" fmla="*/ 10004424 w 12192000"/>
              <a:gd name="connsiteY33" fmla="*/ 1489801 h 3482342"/>
              <a:gd name="connsiteX34" fmla="*/ 9999951 w 12192000"/>
              <a:gd name="connsiteY34" fmla="*/ 1499127 h 3482342"/>
              <a:gd name="connsiteX35" fmla="*/ 9845462 w 12192000"/>
              <a:gd name="connsiteY35" fmla="*/ 1548192 h 3482342"/>
              <a:gd name="connsiteX36" fmla="*/ 9736156 w 12192000"/>
              <a:gd name="connsiteY36" fmla="*/ 1581928 h 3482342"/>
              <a:gd name="connsiteX37" fmla="*/ 9693355 w 12192000"/>
              <a:gd name="connsiteY37" fmla="*/ 1602632 h 3482342"/>
              <a:gd name="connsiteX38" fmla="*/ 9664242 w 12192000"/>
              <a:gd name="connsiteY38" fmla="*/ 1622075 h 3482342"/>
              <a:gd name="connsiteX39" fmla="*/ 9579195 w 12192000"/>
              <a:gd name="connsiteY39" fmla="*/ 1648017 h 3482342"/>
              <a:gd name="connsiteX40" fmla="*/ 9433652 w 12192000"/>
              <a:gd name="connsiteY40" fmla="*/ 1681174 h 3482342"/>
              <a:gd name="connsiteX41" fmla="*/ 9403775 w 12192000"/>
              <a:gd name="connsiteY41" fmla="*/ 1690403 h 3482342"/>
              <a:gd name="connsiteX42" fmla="*/ 9382503 w 12192000"/>
              <a:gd name="connsiteY42" fmla="*/ 1706957 h 3482342"/>
              <a:gd name="connsiteX43" fmla="*/ 9381410 w 12192000"/>
              <a:gd name="connsiteY43" fmla="*/ 1718312 h 3482342"/>
              <a:gd name="connsiteX44" fmla="*/ 9365685 w 12192000"/>
              <a:gd name="connsiteY44" fmla="*/ 1724772 h 3482342"/>
              <a:gd name="connsiteX45" fmla="*/ 9278020 w 12192000"/>
              <a:gd name="connsiteY45" fmla="*/ 1741161 h 3482342"/>
              <a:gd name="connsiteX46" fmla="*/ 9217145 w 12192000"/>
              <a:gd name="connsiteY46" fmla="*/ 1771195 h 3482342"/>
              <a:gd name="connsiteX47" fmla="*/ 8955875 w 12192000"/>
              <a:gd name="connsiteY47" fmla="*/ 1796806 h 3482342"/>
              <a:gd name="connsiteX48" fmla="*/ 8648415 w 12192000"/>
              <a:gd name="connsiteY48" fmla="*/ 1878623 h 3482342"/>
              <a:gd name="connsiteX49" fmla="*/ 8524524 w 12192000"/>
              <a:gd name="connsiteY49" fmla="*/ 1902425 h 3482342"/>
              <a:gd name="connsiteX50" fmla="*/ 8436742 w 12192000"/>
              <a:gd name="connsiteY50" fmla="*/ 1923967 h 3482342"/>
              <a:gd name="connsiteX51" fmla="*/ 8345228 w 12192000"/>
              <a:gd name="connsiteY51" fmla="*/ 1939822 h 3482342"/>
              <a:gd name="connsiteX52" fmla="*/ 8236214 w 12192000"/>
              <a:gd name="connsiteY52" fmla="*/ 1909725 h 3482342"/>
              <a:gd name="connsiteX53" fmla="*/ 8132104 w 12192000"/>
              <a:gd name="connsiteY53" fmla="*/ 1895727 h 3482342"/>
              <a:gd name="connsiteX54" fmla="*/ 7918078 w 12192000"/>
              <a:gd name="connsiteY54" fmla="*/ 1862668 h 3482342"/>
              <a:gd name="connsiteX55" fmla="*/ 7817899 w 12192000"/>
              <a:gd name="connsiteY55" fmla="*/ 1862176 h 3482342"/>
              <a:gd name="connsiteX56" fmla="*/ 7768994 w 12192000"/>
              <a:gd name="connsiteY56" fmla="*/ 1855721 h 3482342"/>
              <a:gd name="connsiteX57" fmla="*/ 7618027 w 12192000"/>
              <a:gd name="connsiteY57" fmla="*/ 1830959 h 3482342"/>
              <a:gd name="connsiteX58" fmla="*/ 7449425 w 12192000"/>
              <a:gd name="connsiteY58" fmla="*/ 1810910 h 3482342"/>
              <a:gd name="connsiteX59" fmla="*/ 7342915 w 12192000"/>
              <a:gd name="connsiteY59" fmla="*/ 1819827 h 3482342"/>
              <a:gd name="connsiteX60" fmla="*/ 7255191 w 12192000"/>
              <a:gd name="connsiteY60" fmla="*/ 1834354 h 3482342"/>
              <a:gd name="connsiteX61" fmla="*/ 7131205 w 12192000"/>
              <a:gd name="connsiteY61" fmla="*/ 1845557 h 3482342"/>
              <a:gd name="connsiteX62" fmla="*/ 6917124 w 12192000"/>
              <a:gd name="connsiteY62" fmla="*/ 1837109 h 3482342"/>
              <a:gd name="connsiteX63" fmla="*/ 6837145 w 12192000"/>
              <a:gd name="connsiteY63" fmla="*/ 1870724 h 3482342"/>
              <a:gd name="connsiteX64" fmla="*/ 6753991 w 12192000"/>
              <a:gd name="connsiteY64" fmla="*/ 1860969 h 3482342"/>
              <a:gd name="connsiteX65" fmla="*/ 6727754 w 12192000"/>
              <a:gd name="connsiteY65" fmla="*/ 1882372 h 3482342"/>
              <a:gd name="connsiteX66" fmla="*/ 6723371 w 12192000"/>
              <a:gd name="connsiteY66" fmla="*/ 1886494 h 3482342"/>
              <a:gd name="connsiteX67" fmla="*/ 6702779 w 12192000"/>
              <a:gd name="connsiteY67" fmla="*/ 1893601 h 3482342"/>
              <a:gd name="connsiteX68" fmla="*/ 6700779 w 12192000"/>
              <a:gd name="connsiteY68" fmla="*/ 1907344 h 3482342"/>
              <a:gd name="connsiteX69" fmla="*/ 6672513 w 12192000"/>
              <a:gd name="connsiteY69" fmla="*/ 1926452 h 3482342"/>
              <a:gd name="connsiteX70" fmla="*/ 6633549 w 12192000"/>
              <a:gd name="connsiteY70" fmla="*/ 1936255 h 3482342"/>
              <a:gd name="connsiteX71" fmla="*/ 6444344 w 12192000"/>
              <a:gd name="connsiteY71" fmla="*/ 1969663 h 3482342"/>
              <a:gd name="connsiteX72" fmla="*/ 6333446 w 12192000"/>
              <a:gd name="connsiteY72" fmla="*/ 1997163 h 3482342"/>
              <a:gd name="connsiteX73" fmla="*/ 6294933 w 12192000"/>
              <a:gd name="connsiteY73" fmla="*/ 2019412 h 3482342"/>
              <a:gd name="connsiteX74" fmla="*/ 6238719 w 12192000"/>
              <a:gd name="connsiteY74" fmla="*/ 2042547 h 3482342"/>
              <a:gd name="connsiteX75" fmla="*/ 6142310 w 12192000"/>
              <a:gd name="connsiteY75" fmla="*/ 2092510 h 3482342"/>
              <a:gd name="connsiteX76" fmla="*/ 6007916 w 12192000"/>
              <a:gd name="connsiteY76" fmla="*/ 2143752 h 3482342"/>
              <a:gd name="connsiteX77" fmla="*/ 5894610 w 12192000"/>
              <a:gd name="connsiteY77" fmla="*/ 2130684 h 3482342"/>
              <a:gd name="connsiteX78" fmla="*/ 5817682 w 12192000"/>
              <a:gd name="connsiteY78" fmla="*/ 2157358 h 3482342"/>
              <a:gd name="connsiteX79" fmla="*/ 5591469 w 12192000"/>
              <a:gd name="connsiteY79" fmla="*/ 2178389 h 3482342"/>
              <a:gd name="connsiteX80" fmla="*/ 5414282 w 12192000"/>
              <a:gd name="connsiteY80" fmla="*/ 2183070 h 3482342"/>
              <a:gd name="connsiteX81" fmla="*/ 5368369 w 12192000"/>
              <a:gd name="connsiteY81" fmla="*/ 2204272 h 3482342"/>
              <a:gd name="connsiteX82" fmla="*/ 5291263 w 12192000"/>
              <a:gd name="connsiteY82" fmla="*/ 2239182 h 3482342"/>
              <a:gd name="connsiteX83" fmla="*/ 5240857 w 12192000"/>
              <a:gd name="connsiteY83" fmla="*/ 2289444 h 3482342"/>
              <a:gd name="connsiteX84" fmla="*/ 5173523 w 12192000"/>
              <a:gd name="connsiteY84" fmla="*/ 2309057 h 3482342"/>
              <a:gd name="connsiteX85" fmla="*/ 5148543 w 12192000"/>
              <a:gd name="connsiteY85" fmla="*/ 2282356 h 3482342"/>
              <a:gd name="connsiteX86" fmla="*/ 5079548 w 12192000"/>
              <a:gd name="connsiteY86" fmla="*/ 2313485 h 3482342"/>
              <a:gd name="connsiteX87" fmla="*/ 4975908 w 12192000"/>
              <a:gd name="connsiteY87" fmla="*/ 2364128 h 3482342"/>
              <a:gd name="connsiteX88" fmla="*/ 4913723 w 12192000"/>
              <a:gd name="connsiteY88" fmla="*/ 2385265 h 3482342"/>
              <a:gd name="connsiteX89" fmla="*/ 4746485 w 12192000"/>
              <a:gd name="connsiteY89" fmla="*/ 2451769 h 3482342"/>
              <a:gd name="connsiteX90" fmla="*/ 4681588 w 12192000"/>
              <a:gd name="connsiteY90" fmla="*/ 2467494 h 3482342"/>
              <a:gd name="connsiteX91" fmla="*/ 1783655 w 12192000"/>
              <a:gd name="connsiteY91" fmla="*/ 3163860 h 3482342"/>
              <a:gd name="connsiteX92" fmla="*/ 1325955 w 12192000"/>
              <a:gd name="connsiteY92" fmla="*/ 3176692 h 3482342"/>
              <a:gd name="connsiteX93" fmla="*/ 1190384 w 12192000"/>
              <a:gd name="connsiteY93" fmla="*/ 3203504 h 3482342"/>
              <a:gd name="connsiteX94" fmla="*/ 1094537 w 12192000"/>
              <a:gd name="connsiteY94" fmla="*/ 3229469 h 3482342"/>
              <a:gd name="connsiteX95" fmla="*/ 779276 w 12192000"/>
              <a:gd name="connsiteY95" fmla="*/ 3327290 h 3482342"/>
              <a:gd name="connsiteX96" fmla="*/ 600378 w 12192000"/>
              <a:gd name="connsiteY96" fmla="*/ 3335250 h 3482342"/>
              <a:gd name="connsiteX97" fmla="*/ 493457 w 12192000"/>
              <a:gd name="connsiteY97" fmla="*/ 3365044 h 3482342"/>
              <a:gd name="connsiteX98" fmla="*/ 349402 w 12192000"/>
              <a:gd name="connsiteY98" fmla="*/ 3380897 h 3482342"/>
              <a:gd name="connsiteX99" fmla="*/ 192183 w 12192000"/>
              <a:gd name="connsiteY99" fmla="*/ 3460075 h 3482342"/>
              <a:gd name="connsiteX100" fmla="*/ 46713 w 12192000"/>
              <a:gd name="connsiteY100" fmla="*/ 3462986 h 3482342"/>
              <a:gd name="connsiteX101" fmla="*/ 2765 w 12192000"/>
              <a:gd name="connsiteY101" fmla="*/ 3480770 h 3482342"/>
              <a:gd name="connsiteX102" fmla="*/ 0 w 12192000"/>
              <a:gd name="connsiteY102" fmla="*/ 3482342 h 3482342"/>
              <a:gd name="connsiteX103" fmla="*/ 0 w 12192000"/>
              <a:gd name="connsiteY10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3986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35456 w 12192000"/>
              <a:gd name="connsiteY22" fmla="*/ 1337688 h 3482342"/>
              <a:gd name="connsiteX23" fmla="*/ 10629954 w 12192000"/>
              <a:gd name="connsiteY23" fmla="*/ 1330628 h 3482342"/>
              <a:gd name="connsiteX24" fmla="*/ 10623883 w 12192000"/>
              <a:gd name="connsiteY24" fmla="*/ 1332776 h 3482342"/>
              <a:gd name="connsiteX25" fmla="*/ 10622090 w 12192000"/>
              <a:gd name="connsiteY25" fmla="*/ 1341385 h 3482342"/>
              <a:gd name="connsiteX26" fmla="*/ 10573203 w 12192000"/>
              <a:gd name="connsiteY26" fmla="*/ 1351996 h 3482342"/>
              <a:gd name="connsiteX27" fmla="*/ 10513263 w 12192000"/>
              <a:gd name="connsiteY27" fmla="*/ 1350756 h 3482342"/>
              <a:gd name="connsiteX28" fmla="*/ 10464012 w 12192000"/>
              <a:gd name="connsiteY28" fmla="*/ 1391778 h 3482342"/>
              <a:gd name="connsiteX29" fmla="*/ 10405409 w 12192000"/>
              <a:gd name="connsiteY29" fmla="*/ 1422789 h 3482342"/>
              <a:gd name="connsiteX30" fmla="*/ 10370530 w 12192000"/>
              <a:gd name="connsiteY30" fmla="*/ 1441596 h 3482342"/>
              <a:gd name="connsiteX31" fmla="*/ 10264922 w 12192000"/>
              <a:gd name="connsiteY31" fmla="*/ 1472107 h 3482342"/>
              <a:gd name="connsiteX32" fmla="*/ 10058690 w 12192000"/>
              <a:gd name="connsiteY32" fmla="*/ 1474888 h 3482342"/>
              <a:gd name="connsiteX33" fmla="*/ 10004424 w 12192000"/>
              <a:gd name="connsiteY33" fmla="*/ 1489801 h 3482342"/>
              <a:gd name="connsiteX34" fmla="*/ 9999951 w 12192000"/>
              <a:gd name="connsiteY34" fmla="*/ 1499127 h 3482342"/>
              <a:gd name="connsiteX35" fmla="*/ 9845462 w 12192000"/>
              <a:gd name="connsiteY35" fmla="*/ 1548192 h 3482342"/>
              <a:gd name="connsiteX36" fmla="*/ 9736156 w 12192000"/>
              <a:gd name="connsiteY36" fmla="*/ 1581928 h 3482342"/>
              <a:gd name="connsiteX37" fmla="*/ 9693355 w 12192000"/>
              <a:gd name="connsiteY37" fmla="*/ 1602632 h 3482342"/>
              <a:gd name="connsiteX38" fmla="*/ 9664242 w 12192000"/>
              <a:gd name="connsiteY38" fmla="*/ 1622075 h 3482342"/>
              <a:gd name="connsiteX39" fmla="*/ 9579195 w 12192000"/>
              <a:gd name="connsiteY39" fmla="*/ 1648017 h 3482342"/>
              <a:gd name="connsiteX40" fmla="*/ 9433652 w 12192000"/>
              <a:gd name="connsiteY40" fmla="*/ 1681174 h 3482342"/>
              <a:gd name="connsiteX41" fmla="*/ 9403775 w 12192000"/>
              <a:gd name="connsiteY41" fmla="*/ 1690403 h 3482342"/>
              <a:gd name="connsiteX42" fmla="*/ 9382503 w 12192000"/>
              <a:gd name="connsiteY42" fmla="*/ 1706957 h 3482342"/>
              <a:gd name="connsiteX43" fmla="*/ 9381410 w 12192000"/>
              <a:gd name="connsiteY43" fmla="*/ 1718312 h 3482342"/>
              <a:gd name="connsiteX44" fmla="*/ 9365685 w 12192000"/>
              <a:gd name="connsiteY44" fmla="*/ 1724772 h 3482342"/>
              <a:gd name="connsiteX45" fmla="*/ 9278020 w 12192000"/>
              <a:gd name="connsiteY45" fmla="*/ 1741161 h 3482342"/>
              <a:gd name="connsiteX46" fmla="*/ 9217145 w 12192000"/>
              <a:gd name="connsiteY46" fmla="*/ 1771195 h 3482342"/>
              <a:gd name="connsiteX47" fmla="*/ 8955875 w 12192000"/>
              <a:gd name="connsiteY47" fmla="*/ 1796806 h 3482342"/>
              <a:gd name="connsiteX48" fmla="*/ 8648415 w 12192000"/>
              <a:gd name="connsiteY48" fmla="*/ 1878623 h 3482342"/>
              <a:gd name="connsiteX49" fmla="*/ 8524524 w 12192000"/>
              <a:gd name="connsiteY49" fmla="*/ 1902425 h 3482342"/>
              <a:gd name="connsiteX50" fmla="*/ 8436742 w 12192000"/>
              <a:gd name="connsiteY50" fmla="*/ 1923967 h 3482342"/>
              <a:gd name="connsiteX51" fmla="*/ 8345228 w 12192000"/>
              <a:gd name="connsiteY51" fmla="*/ 1939822 h 3482342"/>
              <a:gd name="connsiteX52" fmla="*/ 8236214 w 12192000"/>
              <a:gd name="connsiteY52" fmla="*/ 1909725 h 3482342"/>
              <a:gd name="connsiteX53" fmla="*/ 8132104 w 12192000"/>
              <a:gd name="connsiteY53" fmla="*/ 1895727 h 3482342"/>
              <a:gd name="connsiteX54" fmla="*/ 7918078 w 12192000"/>
              <a:gd name="connsiteY54" fmla="*/ 1862668 h 3482342"/>
              <a:gd name="connsiteX55" fmla="*/ 7817899 w 12192000"/>
              <a:gd name="connsiteY55" fmla="*/ 1862176 h 3482342"/>
              <a:gd name="connsiteX56" fmla="*/ 7768994 w 12192000"/>
              <a:gd name="connsiteY56" fmla="*/ 1855721 h 3482342"/>
              <a:gd name="connsiteX57" fmla="*/ 7618027 w 12192000"/>
              <a:gd name="connsiteY57" fmla="*/ 1830959 h 3482342"/>
              <a:gd name="connsiteX58" fmla="*/ 7449425 w 12192000"/>
              <a:gd name="connsiteY58" fmla="*/ 1810910 h 3482342"/>
              <a:gd name="connsiteX59" fmla="*/ 7342915 w 12192000"/>
              <a:gd name="connsiteY59" fmla="*/ 1819827 h 3482342"/>
              <a:gd name="connsiteX60" fmla="*/ 7255191 w 12192000"/>
              <a:gd name="connsiteY60" fmla="*/ 1834354 h 3482342"/>
              <a:gd name="connsiteX61" fmla="*/ 7131205 w 12192000"/>
              <a:gd name="connsiteY61" fmla="*/ 1845557 h 3482342"/>
              <a:gd name="connsiteX62" fmla="*/ 6917124 w 12192000"/>
              <a:gd name="connsiteY62" fmla="*/ 1837109 h 3482342"/>
              <a:gd name="connsiteX63" fmla="*/ 6837145 w 12192000"/>
              <a:gd name="connsiteY63" fmla="*/ 1870724 h 3482342"/>
              <a:gd name="connsiteX64" fmla="*/ 6753991 w 12192000"/>
              <a:gd name="connsiteY64" fmla="*/ 1860969 h 3482342"/>
              <a:gd name="connsiteX65" fmla="*/ 6727754 w 12192000"/>
              <a:gd name="connsiteY65" fmla="*/ 1882372 h 3482342"/>
              <a:gd name="connsiteX66" fmla="*/ 6723371 w 12192000"/>
              <a:gd name="connsiteY66" fmla="*/ 1886494 h 3482342"/>
              <a:gd name="connsiteX67" fmla="*/ 6702779 w 12192000"/>
              <a:gd name="connsiteY67" fmla="*/ 1893601 h 3482342"/>
              <a:gd name="connsiteX68" fmla="*/ 6700779 w 12192000"/>
              <a:gd name="connsiteY68" fmla="*/ 1907344 h 3482342"/>
              <a:gd name="connsiteX69" fmla="*/ 6672513 w 12192000"/>
              <a:gd name="connsiteY69" fmla="*/ 1926452 h 3482342"/>
              <a:gd name="connsiteX70" fmla="*/ 6633549 w 12192000"/>
              <a:gd name="connsiteY70" fmla="*/ 1936255 h 3482342"/>
              <a:gd name="connsiteX71" fmla="*/ 6444344 w 12192000"/>
              <a:gd name="connsiteY71" fmla="*/ 1969663 h 3482342"/>
              <a:gd name="connsiteX72" fmla="*/ 6333446 w 12192000"/>
              <a:gd name="connsiteY72" fmla="*/ 1997163 h 3482342"/>
              <a:gd name="connsiteX73" fmla="*/ 6294933 w 12192000"/>
              <a:gd name="connsiteY73" fmla="*/ 2019412 h 3482342"/>
              <a:gd name="connsiteX74" fmla="*/ 6238719 w 12192000"/>
              <a:gd name="connsiteY74" fmla="*/ 2042547 h 3482342"/>
              <a:gd name="connsiteX75" fmla="*/ 6142310 w 12192000"/>
              <a:gd name="connsiteY75" fmla="*/ 2092510 h 3482342"/>
              <a:gd name="connsiteX76" fmla="*/ 6007916 w 12192000"/>
              <a:gd name="connsiteY76" fmla="*/ 2143752 h 3482342"/>
              <a:gd name="connsiteX77" fmla="*/ 5894610 w 12192000"/>
              <a:gd name="connsiteY77" fmla="*/ 2130684 h 3482342"/>
              <a:gd name="connsiteX78" fmla="*/ 5817682 w 12192000"/>
              <a:gd name="connsiteY78" fmla="*/ 2157358 h 3482342"/>
              <a:gd name="connsiteX79" fmla="*/ 5591469 w 12192000"/>
              <a:gd name="connsiteY79" fmla="*/ 2178389 h 3482342"/>
              <a:gd name="connsiteX80" fmla="*/ 5414282 w 12192000"/>
              <a:gd name="connsiteY80" fmla="*/ 2183070 h 3482342"/>
              <a:gd name="connsiteX81" fmla="*/ 5368369 w 12192000"/>
              <a:gd name="connsiteY81" fmla="*/ 2204272 h 3482342"/>
              <a:gd name="connsiteX82" fmla="*/ 5291263 w 12192000"/>
              <a:gd name="connsiteY82" fmla="*/ 2239182 h 3482342"/>
              <a:gd name="connsiteX83" fmla="*/ 5240857 w 12192000"/>
              <a:gd name="connsiteY83" fmla="*/ 2289444 h 3482342"/>
              <a:gd name="connsiteX84" fmla="*/ 5173523 w 12192000"/>
              <a:gd name="connsiteY84" fmla="*/ 2309057 h 3482342"/>
              <a:gd name="connsiteX85" fmla="*/ 5148543 w 12192000"/>
              <a:gd name="connsiteY85" fmla="*/ 2282356 h 3482342"/>
              <a:gd name="connsiteX86" fmla="*/ 5079548 w 12192000"/>
              <a:gd name="connsiteY86" fmla="*/ 2313485 h 3482342"/>
              <a:gd name="connsiteX87" fmla="*/ 4975908 w 12192000"/>
              <a:gd name="connsiteY87" fmla="*/ 2364128 h 3482342"/>
              <a:gd name="connsiteX88" fmla="*/ 4913723 w 12192000"/>
              <a:gd name="connsiteY88" fmla="*/ 2385265 h 3482342"/>
              <a:gd name="connsiteX89" fmla="*/ 4746485 w 12192000"/>
              <a:gd name="connsiteY89" fmla="*/ 2451769 h 3482342"/>
              <a:gd name="connsiteX90" fmla="*/ 4681588 w 12192000"/>
              <a:gd name="connsiteY90" fmla="*/ 2467494 h 3482342"/>
              <a:gd name="connsiteX91" fmla="*/ 1783655 w 12192000"/>
              <a:gd name="connsiteY91" fmla="*/ 3163860 h 3482342"/>
              <a:gd name="connsiteX92" fmla="*/ 1325955 w 12192000"/>
              <a:gd name="connsiteY92" fmla="*/ 3176692 h 3482342"/>
              <a:gd name="connsiteX93" fmla="*/ 1190384 w 12192000"/>
              <a:gd name="connsiteY93" fmla="*/ 3203504 h 3482342"/>
              <a:gd name="connsiteX94" fmla="*/ 1094537 w 12192000"/>
              <a:gd name="connsiteY94" fmla="*/ 3229469 h 3482342"/>
              <a:gd name="connsiteX95" fmla="*/ 779276 w 12192000"/>
              <a:gd name="connsiteY95" fmla="*/ 3327290 h 3482342"/>
              <a:gd name="connsiteX96" fmla="*/ 600378 w 12192000"/>
              <a:gd name="connsiteY96" fmla="*/ 3335250 h 3482342"/>
              <a:gd name="connsiteX97" fmla="*/ 493457 w 12192000"/>
              <a:gd name="connsiteY97" fmla="*/ 3365044 h 3482342"/>
              <a:gd name="connsiteX98" fmla="*/ 349402 w 12192000"/>
              <a:gd name="connsiteY98" fmla="*/ 3380897 h 3482342"/>
              <a:gd name="connsiteX99" fmla="*/ 192183 w 12192000"/>
              <a:gd name="connsiteY99" fmla="*/ 3460075 h 3482342"/>
              <a:gd name="connsiteX100" fmla="*/ 46713 w 12192000"/>
              <a:gd name="connsiteY100" fmla="*/ 3462986 h 3482342"/>
              <a:gd name="connsiteX101" fmla="*/ 2765 w 12192000"/>
              <a:gd name="connsiteY101" fmla="*/ 3480770 h 3482342"/>
              <a:gd name="connsiteX102" fmla="*/ 0 w 12192000"/>
              <a:gd name="connsiteY102" fmla="*/ 3482342 h 3482342"/>
              <a:gd name="connsiteX103" fmla="*/ 0 w 12192000"/>
              <a:gd name="connsiteY10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35456 w 12192000"/>
              <a:gd name="connsiteY22" fmla="*/ 1337688 h 3482342"/>
              <a:gd name="connsiteX23" fmla="*/ 10629954 w 12192000"/>
              <a:gd name="connsiteY23" fmla="*/ 1330628 h 3482342"/>
              <a:gd name="connsiteX24" fmla="*/ 10623883 w 12192000"/>
              <a:gd name="connsiteY24" fmla="*/ 1332776 h 3482342"/>
              <a:gd name="connsiteX25" fmla="*/ 10622090 w 12192000"/>
              <a:gd name="connsiteY25" fmla="*/ 1341385 h 3482342"/>
              <a:gd name="connsiteX26" fmla="*/ 10573203 w 12192000"/>
              <a:gd name="connsiteY26" fmla="*/ 1351996 h 3482342"/>
              <a:gd name="connsiteX27" fmla="*/ 10513263 w 12192000"/>
              <a:gd name="connsiteY27" fmla="*/ 1350756 h 3482342"/>
              <a:gd name="connsiteX28" fmla="*/ 10464012 w 12192000"/>
              <a:gd name="connsiteY28" fmla="*/ 1391778 h 3482342"/>
              <a:gd name="connsiteX29" fmla="*/ 10405409 w 12192000"/>
              <a:gd name="connsiteY29" fmla="*/ 1422789 h 3482342"/>
              <a:gd name="connsiteX30" fmla="*/ 10370530 w 12192000"/>
              <a:gd name="connsiteY30" fmla="*/ 1441596 h 3482342"/>
              <a:gd name="connsiteX31" fmla="*/ 10264922 w 12192000"/>
              <a:gd name="connsiteY31" fmla="*/ 1472107 h 3482342"/>
              <a:gd name="connsiteX32" fmla="*/ 10058690 w 12192000"/>
              <a:gd name="connsiteY32" fmla="*/ 1474888 h 3482342"/>
              <a:gd name="connsiteX33" fmla="*/ 10004424 w 12192000"/>
              <a:gd name="connsiteY33" fmla="*/ 1489801 h 3482342"/>
              <a:gd name="connsiteX34" fmla="*/ 9999951 w 12192000"/>
              <a:gd name="connsiteY34" fmla="*/ 1499127 h 3482342"/>
              <a:gd name="connsiteX35" fmla="*/ 9845462 w 12192000"/>
              <a:gd name="connsiteY35" fmla="*/ 1548192 h 3482342"/>
              <a:gd name="connsiteX36" fmla="*/ 9736156 w 12192000"/>
              <a:gd name="connsiteY36" fmla="*/ 1581928 h 3482342"/>
              <a:gd name="connsiteX37" fmla="*/ 9693355 w 12192000"/>
              <a:gd name="connsiteY37" fmla="*/ 1602632 h 3482342"/>
              <a:gd name="connsiteX38" fmla="*/ 9664242 w 12192000"/>
              <a:gd name="connsiteY38" fmla="*/ 1622075 h 3482342"/>
              <a:gd name="connsiteX39" fmla="*/ 9579195 w 12192000"/>
              <a:gd name="connsiteY39" fmla="*/ 1648017 h 3482342"/>
              <a:gd name="connsiteX40" fmla="*/ 9433652 w 12192000"/>
              <a:gd name="connsiteY40" fmla="*/ 1681174 h 3482342"/>
              <a:gd name="connsiteX41" fmla="*/ 9403775 w 12192000"/>
              <a:gd name="connsiteY41" fmla="*/ 1690403 h 3482342"/>
              <a:gd name="connsiteX42" fmla="*/ 9382503 w 12192000"/>
              <a:gd name="connsiteY42" fmla="*/ 1706957 h 3482342"/>
              <a:gd name="connsiteX43" fmla="*/ 9381410 w 12192000"/>
              <a:gd name="connsiteY43" fmla="*/ 1718312 h 3482342"/>
              <a:gd name="connsiteX44" fmla="*/ 9365685 w 12192000"/>
              <a:gd name="connsiteY44" fmla="*/ 1724772 h 3482342"/>
              <a:gd name="connsiteX45" fmla="*/ 9278020 w 12192000"/>
              <a:gd name="connsiteY45" fmla="*/ 1741161 h 3482342"/>
              <a:gd name="connsiteX46" fmla="*/ 9217145 w 12192000"/>
              <a:gd name="connsiteY46" fmla="*/ 1771195 h 3482342"/>
              <a:gd name="connsiteX47" fmla="*/ 8955875 w 12192000"/>
              <a:gd name="connsiteY47" fmla="*/ 1796806 h 3482342"/>
              <a:gd name="connsiteX48" fmla="*/ 8648415 w 12192000"/>
              <a:gd name="connsiteY48" fmla="*/ 1878623 h 3482342"/>
              <a:gd name="connsiteX49" fmla="*/ 8524524 w 12192000"/>
              <a:gd name="connsiteY49" fmla="*/ 1902425 h 3482342"/>
              <a:gd name="connsiteX50" fmla="*/ 8436742 w 12192000"/>
              <a:gd name="connsiteY50" fmla="*/ 1923967 h 3482342"/>
              <a:gd name="connsiteX51" fmla="*/ 8345228 w 12192000"/>
              <a:gd name="connsiteY51" fmla="*/ 1939822 h 3482342"/>
              <a:gd name="connsiteX52" fmla="*/ 8236214 w 12192000"/>
              <a:gd name="connsiteY52" fmla="*/ 1909725 h 3482342"/>
              <a:gd name="connsiteX53" fmla="*/ 8132104 w 12192000"/>
              <a:gd name="connsiteY53" fmla="*/ 1895727 h 3482342"/>
              <a:gd name="connsiteX54" fmla="*/ 7918078 w 12192000"/>
              <a:gd name="connsiteY54" fmla="*/ 1862668 h 3482342"/>
              <a:gd name="connsiteX55" fmla="*/ 7817899 w 12192000"/>
              <a:gd name="connsiteY55" fmla="*/ 1862176 h 3482342"/>
              <a:gd name="connsiteX56" fmla="*/ 7768994 w 12192000"/>
              <a:gd name="connsiteY56" fmla="*/ 1855721 h 3482342"/>
              <a:gd name="connsiteX57" fmla="*/ 7618027 w 12192000"/>
              <a:gd name="connsiteY57" fmla="*/ 1830959 h 3482342"/>
              <a:gd name="connsiteX58" fmla="*/ 7449425 w 12192000"/>
              <a:gd name="connsiteY58" fmla="*/ 1810910 h 3482342"/>
              <a:gd name="connsiteX59" fmla="*/ 7342915 w 12192000"/>
              <a:gd name="connsiteY59" fmla="*/ 1819827 h 3482342"/>
              <a:gd name="connsiteX60" fmla="*/ 7255191 w 12192000"/>
              <a:gd name="connsiteY60" fmla="*/ 1834354 h 3482342"/>
              <a:gd name="connsiteX61" fmla="*/ 7131205 w 12192000"/>
              <a:gd name="connsiteY61" fmla="*/ 1845557 h 3482342"/>
              <a:gd name="connsiteX62" fmla="*/ 6917124 w 12192000"/>
              <a:gd name="connsiteY62" fmla="*/ 1837109 h 3482342"/>
              <a:gd name="connsiteX63" fmla="*/ 6837145 w 12192000"/>
              <a:gd name="connsiteY63" fmla="*/ 1870724 h 3482342"/>
              <a:gd name="connsiteX64" fmla="*/ 6753991 w 12192000"/>
              <a:gd name="connsiteY64" fmla="*/ 1860969 h 3482342"/>
              <a:gd name="connsiteX65" fmla="*/ 6727754 w 12192000"/>
              <a:gd name="connsiteY65" fmla="*/ 1882372 h 3482342"/>
              <a:gd name="connsiteX66" fmla="*/ 6723371 w 12192000"/>
              <a:gd name="connsiteY66" fmla="*/ 1886494 h 3482342"/>
              <a:gd name="connsiteX67" fmla="*/ 6702779 w 12192000"/>
              <a:gd name="connsiteY67" fmla="*/ 1893601 h 3482342"/>
              <a:gd name="connsiteX68" fmla="*/ 6700779 w 12192000"/>
              <a:gd name="connsiteY68" fmla="*/ 1907344 h 3482342"/>
              <a:gd name="connsiteX69" fmla="*/ 6672513 w 12192000"/>
              <a:gd name="connsiteY69" fmla="*/ 1926452 h 3482342"/>
              <a:gd name="connsiteX70" fmla="*/ 6633549 w 12192000"/>
              <a:gd name="connsiteY70" fmla="*/ 1936255 h 3482342"/>
              <a:gd name="connsiteX71" fmla="*/ 6444344 w 12192000"/>
              <a:gd name="connsiteY71" fmla="*/ 1969663 h 3482342"/>
              <a:gd name="connsiteX72" fmla="*/ 6333446 w 12192000"/>
              <a:gd name="connsiteY72" fmla="*/ 1997163 h 3482342"/>
              <a:gd name="connsiteX73" fmla="*/ 6294933 w 12192000"/>
              <a:gd name="connsiteY73" fmla="*/ 2019412 h 3482342"/>
              <a:gd name="connsiteX74" fmla="*/ 6238719 w 12192000"/>
              <a:gd name="connsiteY74" fmla="*/ 2042547 h 3482342"/>
              <a:gd name="connsiteX75" fmla="*/ 6142310 w 12192000"/>
              <a:gd name="connsiteY75" fmla="*/ 2092510 h 3482342"/>
              <a:gd name="connsiteX76" fmla="*/ 6007916 w 12192000"/>
              <a:gd name="connsiteY76" fmla="*/ 2143752 h 3482342"/>
              <a:gd name="connsiteX77" fmla="*/ 5894610 w 12192000"/>
              <a:gd name="connsiteY77" fmla="*/ 2130684 h 3482342"/>
              <a:gd name="connsiteX78" fmla="*/ 5817682 w 12192000"/>
              <a:gd name="connsiteY78" fmla="*/ 2157358 h 3482342"/>
              <a:gd name="connsiteX79" fmla="*/ 5591469 w 12192000"/>
              <a:gd name="connsiteY79" fmla="*/ 2178389 h 3482342"/>
              <a:gd name="connsiteX80" fmla="*/ 5414282 w 12192000"/>
              <a:gd name="connsiteY80" fmla="*/ 2183070 h 3482342"/>
              <a:gd name="connsiteX81" fmla="*/ 5368369 w 12192000"/>
              <a:gd name="connsiteY81" fmla="*/ 2204272 h 3482342"/>
              <a:gd name="connsiteX82" fmla="*/ 5291263 w 12192000"/>
              <a:gd name="connsiteY82" fmla="*/ 2239182 h 3482342"/>
              <a:gd name="connsiteX83" fmla="*/ 5240857 w 12192000"/>
              <a:gd name="connsiteY83" fmla="*/ 2289444 h 3482342"/>
              <a:gd name="connsiteX84" fmla="*/ 5173523 w 12192000"/>
              <a:gd name="connsiteY84" fmla="*/ 2309057 h 3482342"/>
              <a:gd name="connsiteX85" fmla="*/ 5148543 w 12192000"/>
              <a:gd name="connsiteY85" fmla="*/ 2282356 h 3482342"/>
              <a:gd name="connsiteX86" fmla="*/ 5079548 w 12192000"/>
              <a:gd name="connsiteY86" fmla="*/ 2313485 h 3482342"/>
              <a:gd name="connsiteX87" fmla="*/ 4975908 w 12192000"/>
              <a:gd name="connsiteY87" fmla="*/ 2364128 h 3482342"/>
              <a:gd name="connsiteX88" fmla="*/ 4913723 w 12192000"/>
              <a:gd name="connsiteY88" fmla="*/ 2385265 h 3482342"/>
              <a:gd name="connsiteX89" fmla="*/ 4746485 w 12192000"/>
              <a:gd name="connsiteY89" fmla="*/ 2451769 h 3482342"/>
              <a:gd name="connsiteX90" fmla="*/ 4681588 w 12192000"/>
              <a:gd name="connsiteY90" fmla="*/ 2467494 h 3482342"/>
              <a:gd name="connsiteX91" fmla="*/ 1783655 w 12192000"/>
              <a:gd name="connsiteY91" fmla="*/ 3163860 h 3482342"/>
              <a:gd name="connsiteX92" fmla="*/ 1325955 w 12192000"/>
              <a:gd name="connsiteY92" fmla="*/ 3176692 h 3482342"/>
              <a:gd name="connsiteX93" fmla="*/ 1190384 w 12192000"/>
              <a:gd name="connsiteY93" fmla="*/ 3203504 h 3482342"/>
              <a:gd name="connsiteX94" fmla="*/ 1094537 w 12192000"/>
              <a:gd name="connsiteY94" fmla="*/ 3229469 h 3482342"/>
              <a:gd name="connsiteX95" fmla="*/ 779276 w 12192000"/>
              <a:gd name="connsiteY95" fmla="*/ 3327290 h 3482342"/>
              <a:gd name="connsiteX96" fmla="*/ 600378 w 12192000"/>
              <a:gd name="connsiteY96" fmla="*/ 3335250 h 3482342"/>
              <a:gd name="connsiteX97" fmla="*/ 493457 w 12192000"/>
              <a:gd name="connsiteY97" fmla="*/ 3365044 h 3482342"/>
              <a:gd name="connsiteX98" fmla="*/ 349402 w 12192000"/>
              <a:gd name="connsiteY98" fmla="*/ 3380897 h 3482342"/>
              <a:gd name="connsiteX99" fmla="*/ 192183 w 12192000"/>
              <a:gd name="connsiteY99" fmla="*/ 3460075 h 3482342"/>
              <a:gd name="connsiteX100" fmla="*/ 46713 w 12192000"/>
              <a:gd name="connsiteY100" fmla="*/ 3462986 h 3482342"/>
              <a:gd name="connsiteX101" fmla="*/ 2765 w 12192000"/>
              <a:gd name="connsiteY101" fmla="*/ 3480770 h 3482342"/>
              <a:gd name="connsiteX102" fmla="*/ 0 w 12192000"/>
              <a:gd name="connsiteY102" fmla="*/ 3482342 h 3482342"/>
              <a:gd name="connsiteX103" fmla="*/ 0 w 12192000"/>
              <a:gd name="connsiteY10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35456 w 12192000"/>
              <a:gd name="connsiteY22" fmla="*/ 1337688 h 3482342"/>
              <a:gd name="connsiteX23" fmla="*/ 10629954 w 12192000"/>
              <a:gd name="connsiteY23" fmla="*/ 1330628 h 3482342"/>
              <a:gd name="connsiteX24" fmla="*/ 10623883 w 12192000"/>
              <a:gd name="connsiteY24" fmla="*/ 1332776 h 3482342"/>
              <a:gd name="connsiteX25" fmla="*/ 10573203 w 12192000"/>
              <a:gd name="connsiteY25" fmla="*/ 1351996 h 3482342"/>
              <a:gd name="connsiteX26" fmla="*/ 10513263 w 12192000"/>
              <a:gd name="connsiteY26" fmla="*/ 1350756 h 3482342"/>
              <a:gd name="connsiteX27" fmla="*/ 10464012 w 12192000"/>
              <a:gd name="connsiteY27" fmla="*/ 1391778 h 3482342"/>
              <a:gd name="connsiteX28" fmla="*/ 10405409 w 12192000"/>
              <a:gd name="connsiteY28" fmla="*/ 1422789 h 3482342"/>
              <a:gd name="connsiteX29" fmla="*/ 10370530 w 12192000"/>
              <a:gd name="connsiteY29" fmla="*/ 1441596 h 3482342"/>
              <a:gd name="connsiteX30" fmla="*/ 10264922 w 12192000"/>
              <a:gd name="connsiteY30" fmla="*/ 1472107 h 3482342"/>
              <a:gd name="connsiteX31" fmla="*/ 10058690 w 12192000"/>
              <a:gd name="connsiteY31" fmla="*/ 1474888 h 3482342"/>
              <a:gd name="connsiteX32" fmla="*/ 10004424 w 12192000"/>
              <a:gd name="connsiteY32" fmla="*/ 1489801 h 3482342"/>
              <a:gd name="connsiteX33" fmla="*/ 9999951 w 12192000"/>
              <a:gd name="connsiteY33" fmla="*/ 1499127 h 3482342"/>
              <a:gd name="connsiteX34" fmla="*/ 9845462 w 12192000"/>
              <a:gd name="connsiteY34" fmla="*/ 1548192 h 3482342"/>
              <a:gd name="connsiteX35" fmla="*/ 9736156 w 12192000"/>
              <a:gd name="connsiteY35" fmla="*/ 1581928 h 3482342"/>
              <a:gd name="connsiteX36" fmla="*/ 9693355 w 12192000"/>
              <a:gd name="connsiteY36" fmla="*/ 1602632 h 3482342"/>
              <a:gd name="connsiteX37" fmla="*/ 9664242 w 12192000"/>
              <a:gd name="connsiteY37" fmla="*/ 1622075 h 3482342"/>
              <a:gd name="connsiteX38" fmla="*/ 9579195 w 12192000"/>
              <a:gd name="connsiteY38" fmla="*/ 1648017 h 3482342"/>
              <a:gd name="connsiteX39" fmla="*/ 9433652 w 12192000"/>
              <a:gd name="connsiteY39" fmla="*/ 1681174 h 3482342"/>
              <a:gd name="connsiteX40" fmla="*/ 9403775 w 12192000"/>
              <a:gd name="connsiteY40" fmla="*/ 1690403 h 3482342"/>
              <a:gd name="connsiteX41" fmla="*/ 9382503 w 12192000"/>
              <a:gd name="connsiteY41" fmla="*/ 1706957 h 3482342"/>
              <a:gd name="connsiteX42" fmla="*/ 9381410 w 12192000"/>
              <a:gd name="connsiteY42" fmla="*/ 1718312 h 3482342"/>
              <a:gd name="connsiteX43" fmla="*/ 9365685 w 12192000"/>
              <a:gd name="connsiteY43" fmla="*/ 1724772 h 3482342"/>
              <a:gd name="connsiteX44" fmla="*/ 9278020 w 12192000"/>
              <a:gd name="connsiteY44" fmla="*/ 1741161 h 3482342"/>
              <a:gd name="connsiteX45" fmla="*/ 9217145 w 12192000"/>
              <a:gd name="connsiteY45" fmla="*/ 1771195 h 3482342"/>
              <a:gd name="connsiteX46" fmla="*/ 8955875 w 12192000"/>
              <a:gd name="connsiteY46" fmla="*/ 1796806 h 3482342"/>
              <a:gd name="connsiteX47" fmla="*/ 8648415 w 12192000"/>
              <a:gd name="connsiteY47" fmla="*/ 1878623 h 3482342"/>
              <a:gd name="connsiteX48" fmla="*/ 8524524 w 12192000"/>
              <a:gd name="connsiteY48" fmla="*/ 1902425 h 3482342"/>
              <a:gd name="connsiteX49" fmla="*/ 8436742 w 12192000"/>
              <a:gd name="connsiteY49" fmla="*/ 1923967 h 3482342"/>
              <a:gd name="connsiteX50" fmla="*/ 8345228 w 12192000"/>
              <a:gd name="connsiteY50" fmla="*/ 1939822 h 3482342"/>
              <a:gd name="connsiteX51" fmla="*/ 8236214 w 12192000"/>
              <a:gd name="connsiteY51" fmla="*/ 1909725 h 3482342"/>
              <a:gd name="connsiteX52" fmla="*/ 8132104 w 12192000"/>
              <a:gd name="connsiteY52" fmla="*/ 1895727 h 3482342"/>
              <a:gd name="connsiteX53" fmla="*/ 7918078 w 12192000"/>
              <a:gd name="connsiteY53" fmla="*/ 1862668 h 3482342"/>
              <a:gd name="connsiteX54" fmla="*/ 7817899 w 12192000"/>
              <a:gd name="connsiteY54" fmla="*/ 1862176 h 3482342"/>
              <a:gd name="connsiteX55" fmla="*/ 7768994 w 12192000"/>
              <a:gd name="connsiteY55" fmla="*/ 1855721 h 3482342"/>
              <a:gd name="connsiteX56" fmla="*/ 7618027 w 12192000"/>
              <a:gd name="connsiteY56" fmla="*/ 1830959 h 3482342"/>
              <a:gd name="connsiteX57" fmla="*/ 7449425 w 12192000"/>
              <a:gd name="connsiteY57" fmla="*/ 1810910 h 3482342"/>
              <a:gd name="connsiteX58" fmla="*/ 7342915 w 12192000"/>
              <a:gd name="connsiteY58" fmla="*/ 1819827 h 3482342"/>
              <a:gd name="connsiteX59" fmla="*/ 7255191 w 12192000"/>
              <a:gd name="connsiteY59" fmla="*/ 1834354 h 3482342"/>
              <a:gd name="connsiteX60" fmla="*/ 7131205 w 12192000"/>
              <a:gd name="connsiteY60" fmla="*/ 1845557 h 3482342"/>
              <a:gd name="connsiteX61" fmla="*/ 6917124 w 12192000"/>
              <a:gd name="connsiteY61" fmla="*/ 1837109 h 3482342"/>
              <a:gd name="connsiteX62" fmla="*/ 6837145 w 12192000"/>
              <a:gd name="connsiteY62" fmla="*/ 1870724 h 3482342"/>
              <a:gd name="connsiteX63" fmla="*/ 6753991 w 12192000"/>
              <a:gd name="connsiteY63" fmla="*/ 1860969 h 3482342"/>
              <a:gd name="connsiteX64" fmla="*/ 6727754 w 12192000"/>
              <a:gd name="connsiteY64" fmla="*/ 1882372 h 3482342"/>
              <a:gd name="connsiteX65" fmla="*/ 6723371 w 12192000"/>
              <a:gd name="connsiteY65" fmla="*/ 1886494 h 3482342"/>
              <a:gd name="connsiteX66" fmla="*/ 6702779 w 12192000"/>
              <a:gd name="connsiteY66" fmla="*/ 1893601 h 3482342"/>
              <a:gd name="connsiteX67" fmla="*/ 6700779 w 12192000"/>
              <a:gd name="connsiteY67" fmla="*/ 1907344 h 3482342"/>
              <a:gd name="connsiteX68" fmla="*/ 6672513 w 12192000"/>
              <a:gd name="connsiteY68" fmla="*/ 1926452 h 3482342"/>
              <a:gd name="connsiteX69" fmla="*/ 6633549 w 12192000"/>
              <a:gd name="connsiteY69" fmla="*/ 1936255 h 3482342"/>
              <a:gd name="connsiteX70" fmla="*/ 6444344 w 12192000"/>
              <a:gd name="connsiteY70" fmla="*/ 1969663 h 3482342"/>
              <a:gd name="connsiteX71" fmla="*/ 6333446 w 12192000"/>
              <a:gd name="connsiteY71" fmla="*/ 1997163 h 3482342"/>
              <a:gd name="connsiteX72" fmla="*/ 6294933 w 12192000"/>
              <a:gd name="connsiteY72" fmla="*/ 2019412 h 3482342"/>
              <a:gd name="connsiteX73" fmla="*/ 6238719 w 12192000"/>
              <a:gd name="connsiteY73" fmla="*/ 2042547 h 3482342"/>
              <a:gd name="connsiteX74" fmla="*/ 6142310 w 12192000"/>
              <a:gd name="connsiteY74" fmla="*/ 2092510 h 3482342"/>
              <a:gd name="connsiteX75" fmla="*/ 6007916 w 12192000"/>
              <a:gd name="connsiteY75" fmla="*/ 2143752 h 3482342"/>
              <a:gd name="connsiteX76" fmla="*/ 5894610 w 12192000"/>
              <a:gd name="connsiteY76" fmla="*/ 2130684 h 3482342"/>
              <a:gd name="connsiteX77" fmla="*/ 5817682 w 12192000"/>
              <a:gd name="connsiteY77" fmla="*/ 2157358 h 3482342"/>
              <a:gd name="connsiteX78" fmla="*/ 5591469 w 12192000"/>
              <a:gd name="connsiteY78" fmla="*/ 2178389 h 3482342"/>
              <a:gd name="connsiteX79" fmla="*/ 5414282 w 12192000"/>
              <a:gd name="connsiteY79" fmla="*/ 2183070 h 3482342"/>
              <a:gd name="connsiteX80" fmla="*/ 5368369 w 12192000"/>
              <a:gd name="connsiteY80" fmla="*/ 2204272 h 3482342"/>
              <a:gd name="connsiteX81" fmla="*/ 5291263 w 12192000"/>
              <a:gd name="connsiteY81" fmla="*/ 2239182 h 3482342"/>
              <a:gd name="connsiteX82" fmla="*/ 5240857 w 12192000"/>
              <a:gd name="connsiteY82" fmla="*/ 2289444 h 3482342"/>
              <a:gd name="connsiteX83" fmla="*/ 5173523 w 12192000"/>
              <a:gd name="connsiteY83" fmla="*/ 2309057 h 3482342"/>
              <a:gd name="connsiteX84" fmla="*/ 5148543 w 12192000"/>
              <a:gd name="connsiteY84" fmla="*/ 2282356 h 3482342"/>
              <a:gd name="connsiteX85" fmla="*/ 5079548 w 12192000"/>
              <a:gd name="connsiteY85" fmla="*/ 2313485 h 3482342"/>
              <a:gd name="connsiteX86" fmla="*/ 4975908 w 12192000"/>
              <a:gd name="connsiteY86" fmla="*/ 2364128 h 3482342"/>
              <a:gd name="connsiteX87" fmla="*/ 4913723 w 12192000"/>
              <a:gd name="connsiteY87" fmla="*/ 2385265 h 3482342"/>
              <a:gd name="connsiteX88" fmla="*/ 4746485 w 12192000"/>
              <a:gd name="connsiteY88" fmla="*/ 2451769 h 3482342"/>
              <a:gd name="connsiteX89" fmla="*/ 4681588 w 12192000"/>
              <a:gd name="connsiteY89" fmla="*/ 2467494 h 3482342"/>
              <a:gd name="connsiteX90" fmla="*/ 1783655 w 12192000"/>
              <a:gd name="connsiteY90" fmla="*/ 3163860 h 3482342"/>
              <a:gd name="connsiteX91" fmla="*/ 1325955 w 12192000"/>
              <a:gd name="connsiteY91" fmla="*/ 3176692 h 3482342"/>
              <a:gd name="connsiteX92" fmla="*/ 1190384 w 12192000"/>
              <a:gd name="connsiteY92" fmla="*/ 3203504 h 3482342"/>
              <a:gd name="connsiteX93" fmla="*/ 1094537 w 12192000"/>
              <a:gd name="connsiteY93" fmla="*/ 3229469 h 3482342"/>
              <a:gd name="connsiteX94" fmla="*/ 779276 w 12192000"/>
              <a:gd name="connsiteY94" fmla="*/ 3327290 h 3482342"/>
              <a:gd name="connsiteX95" fmla="*/ 600378 w 12192000"/>
              <a:gd name="connsiteY95" fmla="*/ 3335250 h 3482342"/>
              <a:gd name="connsiteX96" fmla="*/ 493457 w 12192000"/>
              <a:gd name="connsiteY96" fmla="*/ 3365044 h 3482342"/>
              <a:gd name="connsiteX97" fmla="*/ 349402 w 12192000"/>
              <a:gd name="connsiteY97" fmla="*/ 3380897 h 3482342"/>
              <a:gd name="connsiteX98" fmla="*/ 192183 w 12192000"/>
              <a:gd name="connsiteY98" fmla="*/ 3460075 h 3482342"/>
              <a:gd name="connsiteX99" fmla="*/ 46713 w 12192000"/>
              <a:gd name="connsiteY99" fmla="*/ 3462986 h 3482342"/>
              <a:gd name="connsiteX100" fmla="*/ 2765 w 12192000"/>
              <a:gd name="connsiteY100" fmla="*/ 3480770 h 3482342"/>
              <a:gd name="connsiteX101" fmla="*/ 0 w 12192000"/>
              <a:gd name="connsiteY101" fmla="*/ 3482342 h 3482342"/>
              <a:gd name="connsiteX102" fmla="*/ 0 w 12192000"/>
              <a:gd name="connsiteY102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35456 w 12192000"/>
              <a:gd name="connsiteY22" fmla="*/ 1337688 h 3482342"/>
              <a:gd name="connsiteX23" fmla="*/ 10629954 w 12192000"/>
              <a:gd name="connsiteY23" fmla="*/ 13306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524524 w 12192000"/>
              <a:gd name="connsiteY47" fmla="*/ 1902425 h 3482342"/>
              <a:gd name="connsiteX48" fmla="*/ 8436742 w 12192000"/>
              <a:gd name="connsiteY48" fmla="*/ 1923967 h 3482342"/>
              <a:gd name="connsiteX49" fmla="*/ 8345228 w 12192000"/>
              <a:gd name="connsiteY49" fmla="*/ 1939822 h 3482342"/>
              <a:gd name="connsiteX50" fmla="*/ 8236214 w 12192000"/>
              <a:gd name="connsiteY50" fmla="*/ 1909725 h 3482342"/>
              <a:gd name="connsiteX51" fmla="*/ 8132104 w 12192000"/>
              <a:gd name="connsiteY51" fmla="*/ 1895727 h 3482342"/>
              <a:gd name="connsiteX52" fmla="*/ 7918078 w 12192000"/>
              <a:gd name="connsiteY52" fmla="*/ 1862668 h 3482342"/>
              <a:gd name="connsiteX53" fmla="*/ 7817899 w 12192000"/>
              <a:gd name="connsiteY53" fmla="*/ 1862176 h 3482342"/>
              <a:gd name="connsiteX54" fmla="*/ 7768994 w 12192000"/>
              <a:gd name="connsiteY54" fmla="*/ 1855721 h 3482342"/>
              <a:gd name="connsiteX55" fmla="*/ 7618027 w 12192000"/>
              <a:gd name="connsiteY55" fmla="*/ 1830959 h 3482342"/>
              <a:gd name="connsiteX56" fmla="*/ 7449425 w 12192000"/>
              <a:gd name="connsiteY56" fmla="*/ 1810910 h 3482342"/>
              <a:gd name="connsiteX57" fmla="*/ 7342915 w 12192000"/>
              <a:gd name="connsiteY57" fmla="*/ 1819827 h 3482342"/>
              <a:gd name="connsiteX58" fmla="*/ 7255191 w 12192000"/>
              <a:gd name="connsiteY58" fmla="*/ 1834354 h 3482342"/>
              <a:gd name="connsiteX59" fmla="*/ 7131205 w 12192000"/>
              <a:gd name="connsiteY59" fmla="*/ 1845557 h 3482342"/>
              <a:gd name="connsiteX60" fmla="*/ 6917124 w 12192000"/>
              <a:gd name="connsiteY60" fmla="*/ 1837109 h 3482342"/>
              <a:gd name="connsiteX61" fmla="*/ 6837145 w 12192000"/>
              <a:gd name="connsiteY61" fmla="*/ 1870724 h 3482342"/>
              <a:gd name="connsiteX62" fmla="*/ 6753991 w 12192000"/>
              <a:gd name="connsiteY62" fmla="*/ 1860969 h 3482342"/>
              <a:gd name="connsiteX63" fmla="*/ 6727754 w 12192000"/>
              <a:gd name="connsiteY63" fmla="*/ 1882372 h 3482342"/>
              <a:gd name="connsiteX64" fmla="*/ 6723371 w 12192000"/>
              <a:gd name="connsiteY64" fmla="*/ 1886494 h 3482342"/>
              <a:gd name="connsiteX65" fmla="*/ 6702779 w 12192000"/>
              <a:gd name="connsiteY65" fmla="*/ 1893601 h 3482342"/>
              <a:gd name="connsiteX66" fmla="*/ 6700779 w 12192000"/>
              <a:gd name="connsiteY66" fmla="*/ 1907344 h 3482342"/>
              <a:gd name="connsiteX67" fmla="*/ 6672513 w 12192000"/>
              <a:gd name="connsiteY67" fmla="*/ 1926452 h 3482342"/>
              <a:gd name="connsiteX68" fmla="*/ 6633549 w 12192000"/>
              <a:gd name="connsiteY68" fmla="*/ 1936255 h 3482342"/>
              <a:gd name="connsiteX69" fmla="*/ 6444344 w 12192000"/>
              <a:gd name="connsiteY69" fmla="*/ 1969663 h 3482342"/>
              <a:gd name="connsiteX70" fmla="*/ 6333446 w 12192000"/>
              <a:gd name="connsiteY70" fmla="*/ 1997163 h 3482342"/>
              <a:gd name="connsiteX71" fmla="*/ 6294933 w 12192000"/>
              <a:gd name="connsiteY71" fmla="*/ 2019412 h 3482342"/>
              <a:gd name="connsiteX72" fmla="*/ 6238719 w 12192000"/>
              <a:gd name="connsiteY72" fmla="*/ 2042547 h 3482342"/>
              <a:gd name="connsiteX73" fmla="*/ 6142310 w 12192000"/>
              <a:gd name="connsiteY73" fmla="*/ 2092510 h 3482342"/>
              <a:gd name="connsiteX74" fmla="*/ 6007916 w 12192000"/>
              <a:gd name="connsiteY74" fmla="*/ 2143752 h 3482342"/>
              <a:gd name="connsiteX75" fmla="*/ 5894610 w 12192000"/>
              <a:gd name="connsiteY75" fmla="*/ 2130684 h 3482342"/>
              <a:gd name="connsiteX76" fmla="*/ 5817682 w 12192000"/>
              <a:gd name="connsiteY76" fmla="*/ 2157358 h 3482342"/>
              <a:gd name="connsiteX77" fmla="*/ 5591469 w 12192000"/>
              <a:gd name="connsiteY77" fmla="*/ 2178389 h 3482342"/>
              <a:gd name="connsiteX78" fmla="*/ 5414282 w 12192000"/>
              <a:gd name="connsiteY78" fmla="*/ 2183070 h 3482342"/>
              <a:gd name="connsiteX79" fmla="*/ 5368369 w 12192000"/>
              <a:gd name="connsiteY79" fmla="*/ 2204272 h 3482342"/>
              <a:gd name="connsiteX80" fmla="*/ 5291263 w 12192000"/>
              <a:gd name="connsiteY80" fmla="*/ 2239182 h 3482342"/>
              <a:gd name="connsiteX81" fmla="*/ 5240857 w 12192000"/>
              <a:gd name="connsiteY81" fmla="*/ 2289444 h 3482342"/>
              <a:gd name="connsiteX82" fmla="*/ 5173523 w 12192000"/>
              <a:gd name="connsiteY82" fmla="*/ 2309057 h 3482342"/>
              <a:gd name="connsiteX83" fmla="*/ 5148543 w 12192000"/>
              <a:gd name="connsiteY83" fmla="*/ 2282356 h 3482342"/>
              <a:gd name="connsiteX84" fmla="*/ 5079548 w 12192000"/>
              <a:gd name="connsiteY84" fmla="*/ 2313485 h 3482342"/>
              <a:gd name="connsiteX85" fmla="*/ 4975908 w 12192000"/>
              <a:gd name="connsiteY85" fmla="*/ 2364128 h 3482342"/>
              <a:gd name="connsiteX86" fmla="*/ 4913723 w 12192000"/>
              <a:gd name="connsiteY86" fmla="*/ 2385265 h 3482342"/>
              <a:gd name="connsiteX87" fmla="*/ 4746485 w 12192000"/>
              <a:gd name="connsiteY87" fmla="*/ 2451769 h 3482342"/>
              <a:gd name="connsiteX88" fmla="*/ 4681588 w 12192000"/>
              <a:gd name="connsiteY88" fmla="*/ 2467494 h 3482342"/>
              <a:gd name="connsiteX89" fmla="*/ 1783655 w 12192000"/>
              <a:gd name="connsiteY89" fmla="*/ 3163860 h 3482342"/>
              <a:gd name="connsiteX90" fmla="*/ 1325955 w 12192000"/>
              <a:gd name="connsiteY90" fmla="*/ 3176692 h 3482342"/>
              <a:gd name="connsiteX91" fmla="*/ 1190384 w 12192000"/>
              <a:gd name="connsiteY91" fmla="*/ 3203504 h 3482342"/>
              <a:gd name="connsiteX92" fmla="*/ 1094537 w 12192000"/>
              <a:gd name="connsiteY92" fmla="*/ 3229469 h 3482342"/>
              <a:gd name="connsiteX93" fmla="*/ 779276 w 12192000"/>
              <a:gd name="connsiteY93" fmla="*/ 3327290 h 3482342"/>
              <a:gd name="connsiteX94" fmla="*/ 600378 w 12192000"/>
              <a:gd name="connsiteY94" fmla="*/ 3335250 h 3482342"/>
              <a:gd name="connsiteX95" fmla="*/ 493457 w 12192000"/>
              <a:gd name="connsiteY95" fmla="*/ 3365044 h 3482342"/>
              <a:gd name="connsiteX96" fmla="*/ 349402 w 12192000"/>
              <a:gd name="connsiteY96" fmla="*/ 3380897 h 3482342"/>
              <a:gd name="connsiteX97" fmla="*/ 192183 w 12192000"/>
              <a:gd name="connsiteY97" fmla="*/ 3460075 h 3482342"/>
              <a:gd name="connsiteX98" fmla="*/ 46713 w 12192000"/>
              <a:gd name="connsiteY98" fmla="*/ 3462986 h 3482342"/>
              <a:gd name="connsiteX99" fmla="*/ 2765 w 12192000"/>
              <a:gd name="connsiteY99" fmla="*/ 3480770 h 3482342"/>
              <a:gd name="connsiteX100" fmla="*/ 0 w 12192000"/>
              <a:gd name="connsiteY100" fmla="*/ 3482342 h 3482342"/>
              <a:gd name="connsiteX101" fmla="*/ 0 w 12192000"/>
              <a:gd name="connsiteY101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35456 w 12192000"/>
              <a:gd name="connsiteY22" fmla="*/ 1337688 h 3482342"/>
              <a:gd name="connsiteX23" fmla="*/ 10668054 w 12192000"/>
              <a:gd name="connsiteY23" fmla="*/ 14195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524524 w 12192000"/>
              <a:gd name="connsiteY47" fmla="*/ 1902425 h 3482342"/>
              <a:gd name="connsiteX48" fmla="*/ 8436742 w 12192000"/>
              <a:gd name="connsiteY48" fmla="*/ 1923967 h 3482342"/>
              <a:gd name="connsiteX49" fmla="*/ 8345228 w 12192000"/>
              <a:gd name="connsiteY49" fmla="*/ 1939822 h 3482342"/>
              <a:gd name="connsiteX50" fmla="*/ 8236214 w 12192000"/>
              <a:gd name="connsiteY50" fmla="*/ 1909725 h 3482342"/>
              <a:gd name="connsiteX51" fmla="*/ 8132104 w 12192000"/>
              <a:gd name="connsiteY51" fmla="*/ 1895727 h 3482342"/>
              <a:gd name="connsiteX52" fmla="*/ 7918078 w 12192000"/>
              <a:gd name="connsiteY52" fmla="*/ 1862668 h 3482342"/>
              <a:gd name="connsiteX53" fmla="*/ 7817899 w 12192000"/>
              <a:gd name="connsiteY53" fmla="*/ 1862176 h 3482342"/>
              <a:gd name="connsiteX54" fmla="*/ 7768994 w 12192000"/>
              <a:gd name="connsiteY54" fmla="*/ 1855721 h 3482342"/>
              <a:gd name="connsiteX55" fmla="*/ 7618027 w 12192000"/>
              <a:gd name="connsiteY55" fmla="*/ 1830959 h 3482342"/>
              <a:gd name="connsiteX56" fmla="*/ 7449425 w 12192000"/>
              <a:gd name="connsiteY56" fmla="*/ 1810910 h 3482342"/>
              <a:gd name="connsiteX57" fmla="*/ 7342915 w 12192000"/>
              <a:gd name="connsiteY57" fmla="*/ 1819827 h 3482342"/>
              <a:gd name="connsiteX58" fmla="*/ 7255191 w 12192000"/>
              <a:gd name="connsiteY58" fmla="*/ 1834354 h 3482342"/>
              <a:gd name="connsiteX59" fmla="*/ 7131205 w 12192000"/>
              <a:gd name="connsiteY59" fmla="*/ 1845557 h 3482342"/>
              <a:gd name="connsiteX60" fmla="*/ 6917124 w 12192000"/>
              <a:gd name="connsiteY60" fmla="*/ 1837109 h 3482342"/>
              <a:gd name="connsiteX61" fmla="*/ 6837145 w 12192000"/>
              <a:gd name="connsiteY61" fmla="*/ 1870724 h 3482342"/>
              <a:gd name="connsiteX62" fmla="*/ 6753991 w 12192000"/>
              <a:gd name="connsiteY62" fmla="*/ 1860969 h 3482342"/>
              <a:gd name="connsiteX63" fmla="*/ 6727754 w 12192000"/>
              <a:gd name="connsiteY63" fmla="*/ 1882372 h 3482342"/>
              <a:gd name="connsiteX64" fmla="*/ 6723371 w 12192000"/>
              <a:gd name="connsiteY64" fmla="*/ 1886494 h 3482342"/>
              <a:gd name="connsiteX65" fmla="*/ 6702779 w 12192000"/>
              <a:gd name="connsiteY65" fmla="*/ 1893601 h 3482342"/>
              <a:gd name="connsiteX66" fmla="*/ 6700779 w 12192000"/>
              <a:gd name="connsiteY66" fmla="*/ 1907344 h 3482342"/>
              <a:gd name="connsiteX67" fmla="*/ 6672513 w 12192000"/>
              <a:gd name="connsiteY67" fmla="*/ 1926452 h 3482342"/>
              <a:gd name="connsiteX68" fmla="*/ 6633549 w 12192000"/>
              <a:gd name="connsiteY68" fmla="*/ 1936255 h 3482342"/>
              <a:gd name="connsiteX69" fmla="*/ 6444344 w 12192000"/>
              <a:gd name="connsiteY69" fmla="*/ 1969663 h 3482342"/>
              <a:gd name="connsiteX70" fmla="*/ 6333446 w 12192000"/>
              <a:gd name="connsiteY70" fmla="*/ 1997163 h 3482342"/>
              <a:gd name="connsiteX71" fmla="*/ 6294933 w 12192000"/>
              <a:gd name="connsiteY71" fmla="*/ 2019412 h 3482342"/>
              <a:gd name="connsiteX72" fmla="*/ 6238719 w 12192000"/>
              <a:gd name="connsiteY72" fmla="*/ 2042547 h 3482342"/>
              <a:gd name="connsiteX73" fmla="*/ 6142310 w 12192000"/>
              <a:gd name="connsiteY73" fmla="*/ 2092510 h 3482342"/>
              <a:gd name="connsiteX74" fmla="*/ 6007916 w 12192000"/>
              <a:gd name="connsiteY74" fmla="*/ 2143752 h 3482342"/>
              <a:gd name="connsiteX75" fmla="*/ 5894610 w 12192000"/>
              <a:gd name="connsiteY75" fmla="*/ 2130684 h 3482342"/>
              <a:gd name="connsiteX76" fmla="*/ 5817682 w 12192000"/>
              <a:gd name="connsiteY76" fmla="*/ 2157358 h 3482342"/>
              <a:gd name="connsiteX77" fmla="*/ 5591469 w 12192000"/>
              <a:gd name="connsiteY77" fmla="*/ 2178389 h 3482342"/>
              <a:gd name="connsiteX78" fmla="*/ 5414282 w 12192000"/>
              <a:gd name="connsiteY78" fmla="*/ 2183070 h 3482342"/>
              <a:gd name="connsiteX79" fmla="*/ 5368369 w 12192000"/>
              <a:gd name="connsiteY79" fmla="*/ 2204272 h 3482342"/>
              <a:gd name="connsiteX80" fmla="*/ 5291263 w 12192000"/>
              <a:gd name="connsiteY80" fmla="*/ 2239182 h 3482342"/>
              <a:gd name="connsiteX81" fmla="*/ 5240857 w 12192000"/>
              <a:gd name="connsiteY81" fmla="*/ 2289444 h 3482342"/>
              <a:gd name="connsiteX82" fmla="*/ 5173523 w 12192000"/>
              <a:gd name="connsiteY82" fmla="*/ 2309057 h 3482342"/>
              <a:gd name="connsiteX83" fmla="*/ 5148543 w 12192000"/>
              <a:gd name="connsiteY83" fmla="*/ 2282356 h 3482342"/>
              <a:gd name="connsiteX84" fmla="*/ 5079548 w 12192000"/>
              <a:gd name="connsiteY84" fmla="*/ 2313485 h 3482342"/>
              <a:gd name="connsiteX85" fmla="*/ 4975908 w 12192000"/>
              <a:gd name="connsiteY85" fmla="*/ 2364128 h 3482342"/>
              <a:gd name="connsiteX86" fmla="*/ 4913723 w 12192000"/>
              <a:gd name="connsiteY86" fmla="*/ 2385265 h 3482342"/>
              <a:gd name="connsiteX87" fmla="*/ 4746485 w 12192000"/>
              <a:gd name="connsiteY87" fmla="*/ 2451769 h 3482342"/>
              <a:gd name="connsiteX88" fmla="*/ 4681588 w 12192000"/>
              <a:gd name="connsiteY88" fmla="*/ 2467494 h 3482342"/>
              <a:gd name="connsiteX89" fmla="*/ 1783655 w 12192000"/>
              <a:gd name="connsiteY89" fmla="*/ 3163860 h 3482342"/>
              <a:gd name="connsiteX90" fmla="*/ 1325955 w 12192000"/>
              <a:gd name="connsiteY90" fmla="*/ 3176692 h 3482342"/>
              <a:gd name="connsiteX91" fmla="*/ 1190384 w 12192000"/>
              <a:gd name="connsiteY91" fmla="*/ 3203504 h 3482342"/>
              <a:gd name="connsiteX92" fmla="*/ 1094537 w 12192000"/>
              <a:gd name="connsiteY92" fmla="*/ 3229469 h 3482342"/>
              <a:gd name="connsiteX93" fmla="*/ 779276 w 12192000"/>
              <a:gd name="connsiteY93" fmla="*/ 3327290 h 3482342"/>
              <a:gd name="connsiteX94" fmla="*/ 600378 w 12192000"/>
              <a:gd name="connsiteY94" fmla="*/ 3335250 h 3482342"/>
              <a:gd name="connsiteX95" fmla="*/ 493457 w 12192000"/>
              <a:gd name="connsiteY95" fmla="*/ 3365044 h 3482342"/>
              <a:gd name="connsiteX96" fmla="*/ 349402 w 12192000"/>
              <a:gd name="connsiteY96" fmla="*/ 3380897 h 3482342"/>
              <a:gd name="connsiteX97" fmla="*/ 192183 w 12192000"/>
              <a:gd name="connsiteY97" fmla="*/ 3460075 h 3482342"/>
              <a:gd name="connsiteX98" fmla="*/ 46713 w 12192000"/>
              <a:gd name="connsiteY98" fmla="*/ 3462986 h 3482342"/>
              <a:gd name="connsiteX99" fmla="*/ 2765 w 12192000"/>
              <a:gd name="connsiteY99" fmla="*/ 3480770 h 3482342"/>
              <a:gd name="connsiteX100" fmla="*/ 0 w 12192000"/>
              <a:gd name="connsiteY100" fmla="*/ 3482342 h 3482342"/>
              <a:gd name="connsiteX101" fmla="*/ 0 w 12192000"/>
              <a:gd name="connsiteY101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68054 w 12192000"/>
              <a:gd name="connsiteY23" fmla="*/ 14195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524524 w 12192000"/>
              <a:gd name="connsiteY47" fmla="*/ 1902425 h 3482342"/>
              <a:gd name="connsiteX48" fmla="*/ 8436742 w 12192000"/>
              <a:gd name="connsiteY48" fmla="*/ 1923967 h 3482342"/>
              <a:gd name="connsiteX49" fmla="*/ 8345228 w 12192000"/>
              <a:gd name="connsiteY49" fmla="*/ 1939822 h 3482342"/>
              <a:gd name="connsiteX50" fmla="*/ 8236214 w 12192000"/>
              <a:gd name="connsiteY50" fmla="*/ 1909725 h 3482342"/>
              <a:gd name="connsiteX51" fmla="*/ 8132104 w 12192000"/>
              <a:gd name="connsiteY51" fmla="*/ 1895727 h 3482342"/>
              <a:gd name="connsiteX52" fmla="*/ 7918078 w 12192000"/>
              <a:gd name="connsiteY52" fmla="*/ 1862668 h 3482342"/>
              <a:gd name="connsiteX53" fmla="*/ 7817899 w 12192000"/>
              <a:gd name="connsiteY53" fmla="*/ 1862176 h 3482342"/>
              <a:gd name="connsiteX54" fmla="*/ 7768994 w 12192000"/>
              <a:gd name="connsiteY54" fmla="*/ 1855721 h 3482342"/>
              <a:gd name="connsiteX55" fmla="*/ 7618027 w 12192000"/>
              <a:gd name="connsiteY55" fmla="*/ 1830959 h 3482342"/>
              <a:gd name="connsiteX56" fmla="*/ 7449425 w 12192000"/>
              <a:gd name="connsiteY56" fmla="*/ 1810910 h 3482342"/>
              <a:gd name="connsiteX57" fmla="*/ 7342915 w 12192000"/>
              <a:gd name="connsiteY57" fmla="*/ 1819827 h 3482342"/>
              <a:gd name="connsiteX58" fmla="*/ 7255191 w 12192000"/>
              <a:gd name="connsiteY58" fmla="*/ 1834354 h 3482342"/>
              <a:gd name="connsiteX59" fmla="*/ 7131205 w 12192000"/>
              <a:gd name="connsiteY59" fmla="*/ 1845557 h 3482342"/>
              <a:gd name="connsiteX60" fmla="*/ 6917124 w 12192000"/>
              <a:gd name="connsiteY60" fmla="*/ 1837109 h 3482342"/>
              <a:gd name="connsiteX61" fmla="*/ 6837145 w 12192000"/>
              <a:gd name="connsiteY61" fmla="*/ 1870724 h 3482342"/>
              <a:gd name="connsiteX62" fmla="*/ 6753991 w 12192000"/>
              <a:gd name="connsiteY62" fmla="*/ 1860969 h 3482342"/>
              <a:gd name="connsiteX63" fmla="*/ 6727754 w 12192000"/>
              <a:gd name="connsiteY63" fmla="*/ 1882372 h 3482342"/>
              <a:gd name="connsiteX64" fmla="*/ 6723371 w 12192000"/>
              <a:gd name="connsiteY64" fmla="*/ 1886494 h 3482342"/>
              <a:gd name="connsiteX65" fmla="*/ 6702779 w 12192000"/>
              <a:gd name="connsiteY65" fmla="*/ 1893601 h 3482342"/>
              <a:gd name="connsiteX66" fmla="*/ 6700779 w 12192000"/>
              <a:gd name="connsiteY66" fmla="*/ 1907344 h 3482342"/>
              <a:gd name="connsiteX67" fmla="*/ 6672513 w 12192000"/>
              <a:gd name="connsiteY67" fmla="*/ 1926452 h 3482342"/>
              <a:gd name="connsiteX68" fmla="*/ 6633549 w 12192000"/>
              <a:gd name="connsiteY68" fmla="*/ 1936255 h 3482342"/>
              <a:gd name="connsiteX69" fmla="*/ 6444344 w 12192000"/>
              <a:gd name="connsiteY69" fmla="*/ 1969663 h 3482342"/>
              <a:gd name="connsiteX70" fmla="*/ 6333446 w 12192000"/>
              <a:gd name="connsiteY70" fmla="*/ 1997163 h 3482342"/>
              <a:gd name="connsiteX71" fmla="*/ 6294933 w 12192000"/>
              <a:gd name="connsiteY71" fmla="*/ 2019412 h 3482342"/>
              <a:gd name="connsiteX72" fmla="*/ 6238719 w 12192000"/>
              <a:gd name="connsiteY72" fmla="*/ 2042547 h 3482342"/>
              <a:gd name="connsiteX73" fmla="*/ 6142310 w 12192000"/>
              <a:gd name="connsiteY73" fmla="*/ 2092510 h 3482342"/>
              <a:gd name="connsiteX74" fmla="*/ 6007916 w 12192000"/>
              <a:gd name="connsiteY74" fmla="*/ 2143752 h 3482342"/>
              <a:gd name="connsiteX75" fmla="*/ 5894610 w 12192000"/>
              <a:gd name="connsiteY75" fmla="*/ 2130684 h 3482342"/>
              <a:gd name="connsiteX76" fmla="*/ 5817682 w 12192000"/>
              <a:gd name="connsiteY76" fmla="*/ 2157358 h 3482342"/>
              <a:gd name="connsiteX77" fmla="*/ 5591469 w 12192000"/>
              <a:gd name="connsiteY77" fmla="*/ 2178389 h 3482342"/>
              <a:gd name="connsiteX78" fmla="*/ 5414282 w 12192000"/>
              <a:gd name="connsiteY78" fmla="*/ 2183070 h 3482342"/>
              <a:gd name="connsiteX79" fmla="*/ 5368369 w 12192000"/>
              <a:gd name="connsiteY79" fmla="*/ 2204272 h 3482342"/>
              <a:gd name="connsiteX80" fmla="*/ 5291263 w 12192000"/>
              <a:gd name="connsiteY80" fmla="*/ 2239182 h 3482342"/>
              <a:gd name="connsiteX81" fmla="*/ 5240857 w 12192000"/>
              <a:gd name="connsiteY81" fmla="*/ 2289444 h 3482342"/>
              <a:gd name="connsiteX82" fmla="*/ 5173523 w 12192000"/>
              <a:gd name="connsiteY82" fmla="*/ 2309057 h 3482342"/>
              <a:gd name="connsiteX83" fmla="*/ 5148543 w 12192000"/>
              <a:gd name="connsiteY83" fmla="*/ 2282356 h 3482342"/>
              <a:gd name="connsiteX84" fmla="*/ 5079548 w 12192000"/>
              <a:gd name="connsiteY84" fmla="*/ 2313485 h 3482342"/>
              <a:gd name="connsiteX85" fmla="*/ 4975908 w 12192000"/>
              <a:gd name="connsiteY85" fmla="*/ 2364128 h 3482342"/>
              <a:gd name="connsiteX86" fmla="*/ 4913723 w 12192000"/>
              <a:gd name="connsiteY86" fmla="*/ 2385265 h 3482342"/>
              <a:gd name="connsiteX87" fmla="*/ 4746485 w 12192000"/>
              <a:gd name="connsiteY87" fmla="*/ 2451769 h 3482342"/>
              <a:gd name="connsiteX88" fmla="*/ 4681588 w 12192000"/>
              <a:gd name="connsiteY88" fmla="*/ 2467494 h 3482342"/>
              <a:gd name="connsiteX89" fmla="*/ 1783655 w 12192000"/>
              <a:gd name="connsiteY89" fmla="*/ 3163860 h 3482342"/>
              <a:gd name="connsiteX90" fmla="*/ 1325955 w 12192000"/>
              <a:gd name="connsiteY90" fmla="*/ 3176692 h 3482342"/>
              <a:gd name="connsiteX91" fmla="*/ 1190384 w 12192000"/>
              <a:gd name="connsiteY91" fmla="*/ 3203504 h 3482342"/>
              <a:gd name="connsiteX92" fmla="*/ 1094537 w 12192000"/>
              <a:gd name="connsiteY92" fmla="*/ 3229469 h 3482342"/>
              <a:gd name="connsiteX93" fmla="*/ 779276 w 12192000"/>
              <a:gd name="connsiteY93" fmla="*/ 3327290 h 3482342"/>
              <a:gd name="connsiteX94" fmla="*/ 600378 w 12192000"/>
              <a:gd name="connsiteY94" fmla="*/ 3335250 h 3482342"/>
              <a:gd name="connsiteX95" fmla="*/ 493457 w 12192000"/>
              <a:gd name="connsiteY95" fmla="*/ 3365044 h 3482342"/>
              <a:gd name="connsiteX96" fmla="*/ 349402 w 12192000"/>
              <a:gd name="connsiteY96" fmla="*/ 3380897 h 3482342"/>
              <a:gd name="connsiteX97" fmla="*/ 192183 w 12192000"/>
              <a:gd name="connsiteY97" fmla="*/ 3460075 h 3482342"/>
              <a:gd name="connsiteX98" fmla="*/ 46713 w 12192000"/>
              <a:gd name="connsiteY98" fmla="*/ 3462986 h 3482342"/>
              <a:gd name="connsiteX99" fmla="*/ 2765 w 12192000"/>
              <a:gd name="connsiteY99" fmla="*/ 3480770 h 3482342"/>
              <a:gd name="connsiteX100" fmla="*/ 0 w 12192000"/>
              <a:gd name="connsiteY100" fmla="*/ 3482342 h 3482342"/>
              <a:gd name="connsiteX101" fmla="*/ 0 w 12192000"/>
              <a:gd name="connsiteY101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524524 w 12192000"/>
              <a:gd name="connsiteY47" fmla="*/ 1902425 h 3482342"/>
              <a:gd name="connsiteX48" fmla="*/ 8436742 w 12192000"/>
              <a:gd name="connsiteY48" fmla="*/ 1923967 h 3482342"/>
              <a:gd name="connsiteX49" fmla="*/ 8345228 w 12192000"/>
              <a:gd name="connsiteY49" fmla="*/ 1939822 h 3482342"/>
              <a:gd name="connsiteX50" fmla="*/ 8236214 w 12192000"/>
              <a:gd name="connsiteY50" fmla="*/ 1909725 h 3482342"/>
              <a:gd name="connsiteX51" fmla="*/ 8132104 w 12192000"/>
              <a:gd name="connsiteY51" fmla="*/ 1895727 h 3482342"/>
              <a:gd name="connsiteX52" fmla="*/ 7918078 w 12192000"/>
              <a:gd name="connsiteY52" fmla="*/ 1862668 h 3482342"/>
              <a:gd name="connsiteX53" fmla="*/ 7817899 w 12192000"/>
              <a:gd name="connsiteY53" fmla="*/ 1862176 h 3482342"/>
              <a:gd name="connsiteX54" fmla="*/ 7768994 w 12192000"/>
              <a:gd name="connsiteY54" fmla="*/ 1855721 h 3482342"/>
              <a:gd name="connsiteX55" fmla="*/ 7618027 w 12192000"/>
              <a:gd name="connsiteY55" fmla="*/ 1830959 h 3482342"/>
              <a:gd name="connsiteX56" fmla="*/ 7449425 w 12192000"/>
              <a:gd name="connsiteY56" fmla="*/ 1810910 h 3482342"/>
              <a:gd name="connsiteX57" fmla="*/ 7342915 w 12192000"/>
              <a:gd name="connsiteY57" fmla="*/ 1819827 h 3482342"/>
              <a:gd name="connsiteX58" fmla="*/ 7255191 w 12192000"/>
              <a:gd name="connsiteY58" fmla="*/ 1834354 h 3482342"/>
              <a:gd name="connsiteX59" fmla="*/ 7131205 w 12192000"/>
              <a:gd name="connsiteY59" fmla="*/ 1845557 h 3482342"/>
              <a:gd name="connsiteX60" fmla="*/ 6917124 w 12192000"/>
              <a:gd name="connsiteY60" fmla="*/ 1837109 h 3482342"/>
              <a:gd name="connsiteX61" fmla="*/ 6837145 w 12192000"/>
              <a:gd name="connsiteY61" fmla="*/ 1870724 h 3482342"/>
              <a:gd name="connsiteX62" fmla="*/ 6753991 w 12192000"/>
              <a:gd name="connsiteY62" fmla="*/ 1860969 h 3482342"/>
              <a:gd name="connsiteX63" fmla="*/ 6727754 w 12192000"/>
              <a:gd name="connsiteY63" fmla="*/ 1882372 h 3482342"/>
              <a:gd name="connsiteX64" fmla="*/ 6723371 w 12192000"/>
              <a:gd name="connsiteY64" fmla="*/ 1886494 h 3482342"/>
              <a:gd name="connsiteX65" fmla="*/ 6702779 w 12192000"/>
              <a:gd name="connsiteY65" fmla="*/ 1893601 h 3482342"/>
              <a:gd name="connsiteX66" fmla="*/ 6700779 w 12192000"/>
              <a:gd name="connsiteY66" fmla="*/ 1907344 h 3482342"/>
              <a:gd name="connsiteX67" fmla="*/ 6672513 w 12192000"/>
              <a:gd name="connsiteY67" fmla="*/ 1926452 h 3482342"/>
              <a:gd name="connsiteX68" fmla="*/ 6633549 w 12192000"/>
              <a:gd name="connsiteY68" fmla="*/ 1936255 h 3482342"/>
              <a:gd name="connsiteX69" fmla="*/ 6444344 w 12192000"/>
              <a:gd name="connsiteY69" fmla="*/ 1969663 h 3482342"/>
              <a:gd name="connsiteX70" fmla="*/ 6333446 w 12192000"/>
              <a:gd name="connsiteY70" fmla="*/ 1997163 h 3482342"/>
              <a:gd name="connsiteX71" fmla="*/ 6294933 w 12192000"/>
              <a:gd name="connsiteY71" fmla="*/ 2019412 h 3482342"/>
              <a:gd name="connsiteX72" fmla="*/ 6238719 w 12192000"/>
              <a:gd name="connsiteY72" fmla="*/ 2042547 h 3482342"/>
              <a:gd name="connsiteX73" fmla="*/ 6142310 w 12192000"/>
              <a:gd name="connsiteY73" fmla="*/ 2092510 h 3482342"/>
              <a:gd name="connsiteX74" fmla="*/ 6007916 w 12192000"/>
              <a:gd name="connsiteY74" fmla="*/ 2143752 h 3482342"/>
              <a:gd name="connsiteX75" fmla="*/ 5894610 w 12192000"/>
              <a:gd name="connsiteY75" fmla="*/ 2130684 h 3482342"/>
              <a:gd name="connsiteX76" fmla="*/ 5817682 w 12192000"/>
              <a:gd name="connsiteY76" fmla="*/ 2157358 h 3482342"/>
              <a:gd name="connsiteX77" fmla="*/ 5591469 w 12192000"/>
              <a:gd name="connsiteY77" fmla="*/ 2178389 h 3482342"/>
              <a:gd name="connsiteX78" fmla="*/ 5414282 w 12192000"/>
              <a:gd name="connsiteY78" fmla="*/ 2183070 h 3482342"/>
              <a:gd name="connsiteX79" fmla="*/ 5368369 w 12192000"/>
              <a:gd name="connsiteY79" fmla="*/ 2204272 h 3482342"/>
              <a:gd name="connsiteX80" fmla="*/ 5291263 w 12192000"/>
              <a:gd name="connsiteY80" fmla="*/ 2239182 h 3482342"/>
              <a:gd name="connsiteX81" fmla="*/ 5240857 w 12192000"/>
              <a:gd name="connsiteY81" fmla="*/ 2289444 h 3482342"/>
              <a:gd name="connsiteX82" fmla="*/ 5173523 w 12192000"/>
              <a:gd name="connsiteY82" fmla="*/ 2309057 h 3482342"/>
              <a:gd name="connsiteX83" fmla="*/ 5148543 w 12192000"/>
              <a:gd name="connsiteY83" fmla="*/ 2282356 h 3482342"/>
              <a:gd name="connsiteX84" fmla="*/ 5079548 w 12192000"/>
              <a:gd name="connsiteY84" fmla="*/ 2313485 h 3482342"/>
              <a:gd name="connsiteX85" fmla="*/ 4975908 w 12192000"/>
              <a:gd name="connsiteY85" fmla="*/ 2364128 h 3482342"/>
              <a:gd name="connsiteX86" fmla="*/ 4913723 w 12192000"/>
              <a:gd name="connsiteY86" fmla="*/ 2385265 h 3482342"/>
              <a:gd name="connsiteX87" fmla="*/ 4746485 w 12192000"/>
              <a:gd name="connsiteY87" fmla="*/ 2451769 h 3482342"/>
              <a:gd name="connsiteX88" fmla="*/ 4681588 w 12192000"/>
              <a:gd name="connsiteY88" fmla="*/ 2467494 h 3482342"/>
              <a:gd name="connsiteX89" fmla="*/ 1783655 w 12192000"/>
              <a:gd name="connsiteY89" fmla="*/ 3163860 h 3482342"/>
              <a:gd name="connsiteX90" fmla="*/ 1325955 w 12192000"/>
              <a:gd name="connsiteY90" fmla="*/ 3176692 h 3482342"/>
              <a:gd name="connsiteX91" fmla="*/ 1190384 w 12192000"/>
              <a:gd name="connsiteY91" fmla="*/ 3203504 h 3482342"/>
              <a:gd name="connsiteX92" fmla="*/ 1094537 w 12192000"/>
              <a:gd name="connsiteY92" fmla="*/ 3229469 h 3482342"/>
              <a:gd name="connsiteX93" fmla="*/ 779276 w 12192000"/>
              <a:gd name="connsiteY93" fmla="*/ 3327290 h 3482342"/>
              <a:gd name="connsiteX94" fmla="*/ 600378 w 12192000"/>
              <a:gd name="connsiteY94" fmla="*/ 3335250 h 3482342"/>
              <a:gd name="connsiteX95" fmla="*/ 493457 w 12192000"/>
              <a:gd name="connsiteY95" fmla="*/ 3365044 h 3482342"/>
              <a:gd name="connsiteX96" fmla="*/ 349402 w 12192000"/>
              <a:gd name="connsiteY96" fmla="*/ 3380897 h 3482342"/>
              <a:gd name="connsiteX97" fmla="*/ 192183 w 12192000"/>
              <a:gd name="connsiteY97" fmla="*/ 3460075 h 3482342"/>
              <a:gd name="connsiteX98" fmla="*/ 46713 w 12192000"/>
              <a:gd name="connsiteY98" fmla="*/ 3462986 h 3482342"/>
              <a:gd name="connsiteX99" fmla="*/ 2765 w 12192000"/>
              <a:gd name="connsiteY99" fmla="*/ 3480770 h 3482342"/>
              <a:gd name="connsiteX100" fmla="*/ 0 w 12192000"/>
              <a:gd name="connsiteY100" fmla="*/ 3482342 h 3482342"/>
              <a:gd name="connsiteX101" fmla="*/ 0 w 12192000"/>
              <a:gd name="connsiteY101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524524 w 12192000"/>
              <a:gd name="connsiteY47" fmla="*/ 1902425 h 3482342"/>
              <a:gd name="connsiteX48" fmla="*/ 8436742 w 12192000"/>
              <a:gd name="connsiteY48" fmla="*/ 1923967 h 3482342"/>
              <a:gd name="connsiteX49" fmla="*/ 8236214 w 12192000"/>
              <a:gd name="connsiteY49" fmla="*/ 1909725 h 3482342"/>
              <a:gd name="connsiteX50" fmla="*/ 8132104 w 12192000"/>
              <a:gd name="connsiteY50" fmla="*/ 1895727 h 3482342"/>
              <a:gd name="connsiteX51" fmla="*/ 7918078 w 12192000"/>
              <a:gd name="connsiteY51" fmla="*/ 1862668 h 3482342"/>
              <a:gd name="connsiteX52" fmla="*/ 7817899 w 12192000"/>
              <a:gd name="connsiteY52" fmla="*/ 1862176 h 3482342"/>
              <a:gd name="connsiteX53" fmla="*/ 7768994 w 12192000"/>
              <a:gd name="connsiteY53" fmla="*/ 1855721 h 3482342"/>
              <a:gd name="connsiteX54" fmla="*/ 7618027 w 12192000"/>
              <a:gd name="connsiteY54" fmla="*/ 1830959 h 3482342"/>
              <a:gd name="connsiteX55" fmla="*/ 7449425 w 12192000"/>
              <a:gd name="connsiteY55" fmla="*/ 1810910 h 3482342"/>
              <a:gd name="connsiteX56" fmla="*/ 7342915 w 12192000"/>
              <a:gd name="connsiteY56" fmla="*/ 1819827 h 3482342"/>
              <a:gd name="connsiteX57" fmla="*/ 7255191 w 12192000"/>
              <a:gd name="connsiteY57" fmla="*/ 1834354 h 3482342"/>
              <a:gd name="connsiteX58" fmla="*/ 7131205 w 12192000"/>
              <a:gd name="connsiteY58" fmla="*/ 1845557 h 3482342"/>
              <a:gd name="connsiteX59" fmla="*/ 6917124 w 12192000"/>
              <a:gd name="connsiteY59" fmla="*/ 1837109 h 3482342"/>
              <a:gd name="connsiteX60" fmla="*/ 6837145 w 12192000"/>
              <a:gd name="connsiteY60" fmla="*/ 1870724 h 3482342"/>
              <a:gd name="connsiteX61" fmla="*/ 6753991 w 12192000"/>
              <a:gd name="connsiteY61" fmla="*/ 1860969 h 3482342"/>
              <a:gd name="connsiteX62" fmla="*/ 6727754 w 12192000"/>
              <a:gd name="connsiteY62" fmla="*/ 1882372 h 3482342"/>
              <a:gd name="connsiteX63" fmla="*/ 6723371 w 12192000"/>
              <a:gd name="connsiteY63" fmla="*/ 1886494 h 3482342"/>
              <a:gd name="connsiteX64" fmla="*/ 6702779 w 12192000"/>
              <a:gd name="connsiteY64" fmla="*/ 1893601 h 3482342"/>
              <a:gd name="connsiteX65" fmla="*/ 6700779 w 12192000"/>
              <a:gd name="connsiteY65" fmla="*/ 1907344 h 3482342"/>
              <a:gd name="connsiteX66" fmla="*/ 6672513 w 12192000"/>
              <a:gd name="connsiteY66" fmla="*/ 1926452 h 3482342"/>
              <a:gd name="connsiteX67" fmla="*/ 6633549 w 12192000"/>
              <a:gd name="connsiteY67" fmla="*/ 1936255 h 3482342"/>
              <a:gd name="connsiteX68" fmla="*/ 6444344 w 12192000"/>
              <a:gd name="connsiteY68" fmla="*/ 1969663 h 3482342"/>
              <a:gd name="connsiteX69" fmla="*/ 6333446 w 12192000"/>
              <a:gd name="connsiteY69" fmla="*/ 1997163 h 3482342"/>
              <a:gd name="connsiteX70" fmla="*/ 6294933 w 12192000"/>
              <a:gd name="connsiteY70" fmla="*/ 2019412 h 3482342"/>
              <a:gd name="connsiteX71" fmla="*/ 6238719 w 12192000"/>
              <a:gd name="connsiteY71" fmla="*/ 2042547 h 3482342"/>
              <a:gd name="connsiteX72" fmla="*/ 6142310 w 12192000"/>
              <a:gd name="connsiteY72" fmla="*/ 2092510 h 3482342"/>
              <a:gd name="connsiteX73" fmla="*/ 6007916 w 12192000"/>
              <a:gd name="connsiteY73" fmla="*/ 2143752 h 3482342"/>
              <a:gd name="connsiteX74" fmla="*/ 5894610 w 12192000"/>
              <a:gd name="connsiteY74" fmla="*/ 2130684 h 3482342"/>
              <a:gd name="connsiteX75" fmla="*/ 5817682 w 12192000"/>
              <a:gd name="connsiteY75" fmla="*/ 2157358 h 3482342"/>
              <a:gd name="connsiteX76" fmla="*/ 5591469 w 12192000"/>
              <a:gd name="connsiteY76" fmla="*/ 2178389 h 3482342"/>
              <a:gd name="connsiteX77" fmla="*/ 5414282 w 12192000"/>
              <a:gd name="connsiteY77" fmla="*/ 2183070 h 3482342"/>
              <a:gd name="connsiteX78" fmla="*/ 5368369 w 12192000"/>
              <a:gd name="connsiteY78" fmla="*/ 2204272 h 3482342"/>
              <a:gd name="connsiteX79" fmla="*/ 5291263 w 12192000"/>
              <a:gd name="connsiteY79" fmla="*/ 2239182 h 3482342"/>
              <a:gd name="connsiteX80" fmla="*/ 5240857 w 12192000"/>
              <a:gd name="connsiteY80" fmla="*/ 2289444 h 3482342"/>
              <a:gd name="connsiteX81" fmla="*/ 5173523 w 12192000"/>
              <a:gd name="connsiteY81" fmla="*/ 2309057 h 3482342"/>
              <a:gd name="connsiteX82" fmla="*/ 5148543 w 12192000"/>
              <a:gd name="connsiteY82" fmla="*/ 2282356 h 3482342"/>
              <a:gd name="connsiteX83" fmla="*/ 5079548 w 12192000"/>
              <a:gd name="connsiteY83" fmla="*/ 2313485 h 3482342"/>
              <a:gd name="connsiteX84" fmla="*/ 4975908 w 12192000"/>
              <a:gd name="connsiteY84" fmla="*/ 2364128 h 3482342"/>
              <a:gd name="connsiteX85" fmla="*/ 4913723 w 12192000"/>
              <a:gd name="connsiteY85" fmla="*/ 2385265 h 3482342"/>
              <a:gd name="connsiteX86" fmla="*/ 4746485 w 12192000"/>
              <a:gd name="connsiteY86" fmla="*/ 2451769 h 3482342"/>
              <a:gd name="connsiteX87" fmla="*/ 4681588 w 12192000"/>
              <a:gd name="connsiteY87" fmla="*/ 2467494 h 3482342"/>
              <a:gd name="connsiteX88" fmla="*/ 1783655 w 12192000"/>
              <a:gd name="connsiteY88" fmla="*/ 3163860 h 3482342"/>
              <a:gd name="connsiteX89" fmla="*/ 1325955 w 12192000"/>
              <a:gd name="connsiteY89" fmla="*/ 3176692 h 3482342"/>
              <a:gd name="connsiteX90" fmla="*/ 1190384 w 12192000"/>
              <a:gd name="connsiteY90" fmla="*/ 3203504 h 3482342"/>
              <a:gd name="connsiteX91" fmla="*/ 1094537 w 12192000"/>
              <a:gd name="connsiteY91" fmla="*/ 3229469 h 3482342"/>
              <a:gd name="connsiteX92" fmla="*/ 779276 w 12192000"/>
              <a:gd name="connsiteY92" fmla="*/ 3327290 h 3482342"/>
              <a:gd name="connsiteX93" fmla="*/ 600378 w 12192000"/>
              <a:gd name="connsiteY93" fmla="*/ 3335250 h 3482342"/>
              <a:gd name="connsiteX94" fmla="*/ 493457 w 12192000"/>
              <a:gd name="connsiteY94" fmla="*/ 3365044 h 3482342"/>
              <a:gd name="connsiteX95" fmla="*/ 349402 w 12192000"/>
              <a:gd name="connsiteY95" fmla="*/ 3380897 h 3482342"/>
              <a:gd name="connsiteX96" fmla="*/ 192183 w 12192000"/>
              <a:gd name="connsiteY96" fmla="*/ 3460075 h 3482342"/>
              <a:gd name="connsiteX97" fmla="*/ 46713 w 12192000"/>
              <a:gd name="connsiteY97" fmla="*/ 3462986 h 3482342"/>
              <a:gd name="connsiteX98" fmla="*/ 2765 w 12192000"/>
              <a:gd name="connsiteY98" fmla="*/ 3480770 h 3482342"/>
              <a:gd name="connsiteX99" fmla="*/ 0 w 12192000"/>
              <a:gd name="connsiteY99" fmla="*/ 3482342 h 3482342"/>
              <a:gd name="connsiteX100" fmla="*/ 0 w 12192000"/>
              <a:gd name="connsiteY100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524524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17124 w 12192000"/>
              <a:gd name="connsiteY58" fmla="*/ 1837109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700779 w 12192000"/>
              <a:gd name="connsiteY64" fmla="*/ 1907344 h 3482342"/>
              <a:gd name="connsiteX65" fmla="*/ 6672513 w 12192000"/>
              <a:gd name="connsiteY65" fmla="*/ 1926452 h 3482342"/>
              <a:gd name="connsiteX66" fmla="*/ 6633549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48543 w 12192000"/>
              <a:gd name="connsiteY81" fmla="*/ 2282356 h 3482342"/>
              <a:gd name="connsiteX82" fmla="*/ 5079548 w 12192000"/>
              <a:gd name="connsiteY82" fmla="*/ 2313485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17124 w 12192000"/>
              <a:gd name="connsiteY58" fmla="*/ 1837109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700779 w 12192000"/>
              <a:gd name="connsiteY64" fmla="*/ 1907344 h 3482342"/>
              <a:gd name="connsiteX65" fmla="*/ 6672513 w 12192000"/>
              <a:gd name="connsiteY65" fmla="*/ 1926452 h 3482342"/>
              <a:gd name="connsiteX66" fmla="*/ 6633549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48543 w 12192000"/>
              <a:gd name="connsiteY81" fmla="*/ 2282356 h 3482342"/>
              <a:gd name="connsiteX82" fmla="*/ 5079548 w 12192000"/>
              <a:gd name="connsiteY82" fmla="*/ 2313485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17124 w 12192000"/>
              <a:gd name="connsiteY58" fmla="*/ 1837109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700779 w 12192000"/>
              <a:gd name="connsiteY64" fmla="*/ 1907344 h 3482342"/>
              <a:gd name="connsiteX65" fmla="*/ 6672513 w 12192000"/>
              <a:gd name="connsiteY65" fmla="*/ 1926452 h 3482342"/>
              <a:gd name="connsiteX66" fmla="*/ 6633549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48543 w 12192000"/>
              <a:gd name="connsiteY81" fmla="*/ 2282356 h 3482342"/>
              <a:gd name="connsiteX82" fmla="*/ 5079548 w 12192000"/>
              <a:gd name="connsiteY82" fmla="*/ 2313485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17124 w 12192000"/>
              <a:gd name="connsiteY58" fmla="*/ 1837109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700779 w 12192000"/>
              <a:gd name="connsiteY64" fmla="*/ 1907344 h 3482342"/>
              <a:gd name="connsiteX65" fmla="*/ 6672513 w 12192000"/>
              <a:gd name="connsiteY65" fmla="*/ 1926452 h 3482342"/>
              <a:gd name="connsiteX66" fmla="*/ 6633549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48543 w 12192000"/>
              <a:gd name="connsiteY81" fmla="*/ 2282356 h 3482342"/>
              <a:gd name="connsiteX82" fmla="*/ 5079548 w 12192000"/>
              <a:gd name="connsiteY82" fmla="*/ 2313485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17124 w 12192000"/>
              <a:gd name="connsiteY58" fmla="*/ 1837109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700779 w 12192000"/>
              <a:gd name="connsiteY64" fmla="*/ 1907344 h 3482342"/>
              <a:gd name="connsiteX65" fmla="*/ 6672513 w 12192000"/>
              <a:gd name="connsiteY65" fmla="*/ 1926452 h 3482342"/>
              <a:gd name="connsiteX66" fmla="*/ 6633549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48543 w 12192000"/>
              <a:gd name="connsiteY81" fmla="*/ 2282356 h 3482342"/>
              <a:gd name="connsiteX82" fmla="*/ 5079548 w 12192000"/>
              <a:gd name="connsiteY82" fmla="*/ 2313485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17124 w 12192000"/>
              <a:gd name="connsiteY58" fmla="*/ 1837109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700779 w 12192000"/>
              <a:gd name="connsiteY64" fmla="*/ 1907344 h 3482342"/>
              <a:gd name="connsiteX65" fmla="*/ 6672513 w 12192000"/>
              <a:gd name="connsiteY65" fmla="*/ 1926452 h 3482342"/>
              <a:gd name="connsiteX66" fmla="*/ 6633549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48543 w 12192000"/>
              <a:gd name="connsiteY81" fmla="*/ 2282356 h 3482342"/>
              <a:gd name="connsiteX82" fmla="*/ 5079548 w 12192000"/>
              <a:gd name="connsiteY82" fmla="*/ 2313485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700779 w 12192000"/>
              <a:gd name="connsiteY64" fmla="*/ 1907344 h 3482342"/>
              <a:gd name="connsiteX65" fmla="*/ 6672513 w 12192000"/>
              <a:gd name="connsiteY65" fmla="*/ 1926452 h 3482342"/>
              <a:gd name="connsiteX66" fmla="*/ 6633549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48543 w 12192000"/>
              <a:gd name="connsiteY81" fmla="*/ 2282356 h 3482342"/>
              <a:gd name="connsiteX82" fmla="*/ 5079548 w 12192000"/>
              <a:gd name="connsiteY82" fmla="*/ 2313485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700779 w 12192000"/>
              <a:gd name="connsiteY64" fmla="*/ 1907344 h 3482342"/>
              <a:gd name="connsiteX65" fmla="*/ 6672513 w 12192000"/>
              <a:gd name="connsiteY65" fmla="*/ 1926452 h 3482342"/>
              <a:gd name="connsiteX66" fmla="*/ 6633549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48543 w 12192000"/>
              <a:gd name="connsiteY81" fmla="*/ 2282356 h 3482342"/>
              <a:gd name="connsiteX82" fmla="*/ 5079548 w 12192000"/>
              <a:gd name="connsiteY82" fmla="*/ 2313485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700779 w 12192000"/>
              <a:gd name="connsiteY64" fmla="*/ 1907344 h 3482342"/>
              <a:gd name="connsiteX65" fmla="*/ 6672513 w 12192000"/>
              <a:gd name="connsiteY65" fmla="*/ 1926452 h 3482342"/>
              <a:gd name="connsiteX66" fmla="*/ 6633549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48543 w 12192000"/>
              <a:gd name="connsiteY81" fmla="*/ 2282356 h 3482342"/>
              <a:gd name="connsiteX82" fmla="*/ 5079548 w 12192000"/>
              <a:gd name="connsiteY82" fmla="*/ 2313485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700779 w 12192000"/>
              <a:gd name="connsiteY64" fmla="*/ 1907344 h 3482342"/>
              <a:gd name="connsiteX65" fmla="*/ 6672513 w 12192000"/>
              <a:gd name="connsiteY65" fmla="*/ 1926452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48543 w 12192000"/>
              <a:gd name="connsiteY81" fmla="*/ 2282356 h 3482342"/>
              <a:gd name="connsiteX82" fmla="*/ 5079548 w 12192000"/>
              <a:gd name="connsiteY82" fmla="*/ 2313485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700779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48543 w 12192000"/>
              <a:gd name="connsiteY81" fmla="*/ 2282356 h 3482342"/>
              <a:gd name="connsiteX82" fmla="*/ 5079548 w 12192000"/>
              <a:gd name="connsiteY82" fmla="*/ 2313485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48543 w 12192000"/>
              <a:gd name="connsiteY81" fmla="*/ 2282356 h 3482342"/>
              <a:gd name="connsiteX82" fmla="*/ 5079548 w 12192000"/>
              <a:gd name="connsiteY82" fmla="*/ 2313485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48543 w 12192000"/>
              <a:gd name="connsiteY81" fmla="*/ 2282356 h 3482342"/>
              <a:gd name="connsiteX82" fmla="*/ 5079548 w 12192000"/>
              <a:gd name="connsiteY82" fmla="*/ 2313485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48543 w 12192000"/>
              <a:gd name="connsiteY81" fmla="*/ 2282356 h 3482342"/>
              <a:gd name="connsiteX82" fmla="*/ 5065426 w 12192000"/>
              <a:gd name="connsiteY82" fmla="*/ 2324076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48543 w 12192000"/>
              <a:gd name="connsiteY81" fmla="*/ 2282356 h 3482342"/>
              <a:gd name="connsiteX82" fmla="*/ 5065426 w 12192000"/>
              <a:gd name="connsiteY82" fmla="*/ 2324076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23830 w 12192000"/>
              <a:gd name="connsiteY81" fmla="*/ 2307070 h 3482342"/>
              <a:gd name="connsiteX82" fmla="*/ 5065426 w 12192000"/>
              <a:gd name="connsiteY82" fmla="*/ 2324076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23830 w 12192000"/>
              <a:gd name="connsiteY81" fmla="*/ 2307070 h 3482342"/>
              <a:gd name="connsiteX82" fmla="*/ 5065426 w 12192000"/>
              <a:gd name="connsiteY82" fmla="*/ 2324076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23830 w 12192000"/>
              <a:gd name="connsiteY81" fmla="*/ 2307070 h 3482342"/>
              <a:gd name="connsiteX82" fmla="*/ 5065426 w 12192000"/>
              <a:gd name="connsiteY82" fmla="*/ 2324076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23830 w 12192000"/>
              <a:gd name="connsiteY81" fmla="*/ 2307070 h 3482342"/>
              <a:gd name="connsiteX82" fmla="*/ 5065426 w 12192000"/>
              <a:gd name="connsiteY82" fmla="*/ 2324076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40857 w 12192000"/>
              <a:gd name="connsiteY79" fmla="*/ 2289444 h 3482342"/>
              <a:gd name="connsiteX80" fmla="*/ 5173523 w 12192000"/>
              <a:gd name="connsiteY80" fmla="*/ 2309057 h 3482342"/>
              <a:gd name="connsiteX81" fmla="*/ 5123830 w 12192000"/>
              <a:gd name="connsiteY81" fmla="*/ 2307070 h 3482342"/>
              <a:gd name="connsiteX82" fmla="*/ 5065426 w 12192000"/>
              <a:gd name="connsiteY82" fmla="*/ 2324076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33796 w 12192000"/>
              <a:gd name="connsiteY79" fmla="*/ 2268260 h 3482342"/>
              <a:gd name="connsiteX80" fmla="*/ 5173523 w 12192000"/>
              <a:gd name="connsiteY80" fmla="*/ 2309057 h 3482342"/>
              <a:gd name="connsiteX81" fmla="*/ 5123830 w 12192000"/>
              <a:gd name="connsiteY81" fmla="*/ 2307070 h 3482342"/>
              <a:gd name="connsiteX82" fmla="*/ 5065426 w 12192000"/>
              <a:gd name="connsiteY82" fmla="*/ 2324076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33796 w 12192000"/>
              <a:gd name="connsiteY79" fmla="*/ 2268260 h 3482342"/>
              <a:gd name="connsiteX80" fmla="*/ 5173523 w 12192000"/>
              <a:gd name="connsiteY80" fmla="*/ 2309057 h 3482342"/>
              <a:gd name="connsiteX81" fmla="*/ 5123830 w 12192000"/>
              <a:gd name="connsiteY81" fmla="*/ 2307070 h 3482342"/>
              <a:gd name="connsiteX82" fmla="*/ 5065426 w 12192000"/>
              <a:gd name="connsiteY82" fmla="*/ 2324076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291263 w 12192000"/>
              <a:gd name="connsiteY78" fmla="*/ 2239182 h 3482342"/>
              <a:gd name="connsiteX79" fmla="*/ 5233796 w 12192000"/>
              <a:gd name="connsiteY79" fmla="*/ 2268260 h 3482342"/>
              <a:gd name="connsiteX80" fmla="*/ 5173523 w 12192000"/>
              <a:gd name="connsiteY80" fmla="*/ 2309057 h 3482342"/>
              <a:gd name="connsiteX81" fmla="*/ 5123830 w 12192000"/>
              <a:gd name="connsiteY81" fmla="*/ 2307070 h 3482342"/>
              <a:gd name="connsiteX82" fmla="*/ 5065426 w 12192000"/>
              <a:gd name="connsiteY82" fmla="*/ 2324076 h 3482342"/>
              <a:gd name="connsiteX83" fmla="*/ 4975908 w 12192000"/>
              <a:gd name="connsiteY83" fmla="*/ 2364128 h 3482342"/>
              <a:gd name="connsiteX84" fmla="*/ 4913723 w 12192000"/>
              <a:gd name="connsiteY84" fmla="*/ 2385265 h 3482342"/>
              <a:gd name="connsiteX85" fmla="*/ 4746485 w 12192000"/>
              <a:gd name="connsiteY85" fmla="*/ 2451769 h 3482342"/>
              <a:gd name="connsiteX86" fmla="*/ 4681588 w 12192000"/>
              <a:gd name="connsiteY86" fmla="*/ 2467494 h 3482342"/>
              <a:gd name="connsiteX87" fmla="*/ 1783655 w 12192000"/>
              <a:gd name="connsiteY87" fmla="*/ 3163860 h 3482342"/>
              <a:gd name="connsiteX88" fmla="*/ 1325955 w 12192000"/>
              <a:gd name="connsiteY88" fmla="*/ 3176692 h 3482342"/>
              <a:gd name="connsiteX89" fmla="*/ 1190384 w 12192000"/>
              <a:gd name="connsiteY89" fmla="*/ 3203504 h 3482342"/>
              <a:gd name="connsiteX90" fmla="*/ 1094537 w 12192000"/>
              <a:gd name="connsiteY90" fmla="*/ 3229469 h 3482342"/>
              <a:gd name="connsiteX91" fmla="*/ 779276 w 12192000"/>
              <a:gd name="connsiteY91" fmla="*/ 3327290 h 3482342"/>
              <a:gd name="connsiteX92" fmla="*/ 600378 w 12192000"/>
              <a:gd name="connsiteY92" fmla="*/ 3335250 h 3482342"/>
              <a:gd name="connsiteX93" fmla="*/ 493457 w 12192000"/>
              <a:gd name="connsiteY93" fmla="*/ 3365044 h 3482342"/>
              <a:gd name="connsiteX94" fmla="*/ 349402 w 12192000"/>
              <a:gd name="connsiteY94" fmla="*/ 3380897 h 3482342"/>
              <a:gd name="connsiteX95" fmla="*/ 192183 w 12192000"/>
              <a:gd name="connsiteY95" fmla="*/ 3460075 h 3482342"/>
              <a:gd name="connsiteX96" fmla="*/ 46713 w 12192000"/>
              <a:gd name="connsiteY96" fmla="*/ 3462986 h 3482342"/>
              <a:gd name="connsiteX97" fmla="*/ 2765 w 12192000"/>
              <a:gd name="connsiteY97" fmla="*/ 3480770 h 3482342"/>
              <a:gd name="connsiteX98" fmla="*/ 0 w 12192000"/>
              <a:gd name="connsiteY98" fmla="*/ 3482342 h 3482342"/>
              <a:gd name="connsiteX99" fmla="*/ 0 w 12192000"/>
              <a:gd name="connsiteY9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336354 w 12192000"/>
              <a:gd name="connsiteY78" fmla="*/ 2218920 h 3482342"/>
              <a:gd name="connsiteX79" fmla="*/ 5291263 w 12192000"/>
              <a:gd name="connsiteY79" fmla="*/ 2239182 h 3482342"/>
              <a:gd name="connsiteX80" fmla="*/ 5233796 w 12192000"/>
              <a:gd name="connsiteY80" fmla="*/ 2268260 h 3482342"/>
              <a:gd name="connsiteX81" fmla="*/ 5173523 w 12192000"/>
              <a:gd name="connsiteY81" fmla="*/ 2309057 h 3482342"/>
              <a:gd name="connsiteX82" fmla="*/ 5123830 w 12192000"/>
              <a:gd name="connsiteY82" fmla="*/ 2307070 h 3482342"/>
              <a:gd name="connsiteX83" fmla="*/ 5065426 w 12192000"/>
              <a:gd name="connsiteY83" fmla="*/ 2324076 h 3482342"/>
              <a:gd name="connsiteX84" fmla="*/ 4975908 w 12192000"/>
              <a:gd name="connsiteY84" fmla="*/ 2364128 h 3482342"/>
              <a:gd name="connsiteX85" fmla="*/ 4913723 w 12192000"/>
              <a:gd name="connsiteY85" fmla="*/ 2385265 h 3482342"/>
              <a:gd name="connsiteX86" fmla="*/ 4746485 w 12192000"/>
              <a:gd name="connsiteY86" fmla="*/ 2451769 h 3482342"/>
              <a:gd name="connsiteX87" fmla="*/ 4681588 w 12192000"/>
              <a:gd name="connsiteY87" fmla="*/ 2467494 h 3482342"/>
              <a:gd name="connsiteX88" fmla="*/ 1783655 w 12192000"/>
              <a:gd name="connsiteY88" fmla="*/ 3163860 h 3482342"/>
              <a:gd name="connsiteX89" fmla="*/ 1325955 w 12192000"/>
              <a:gd name="connsiteY89" fmla="*/ 3176692 h 3482342"/>
              <a:gd name="connsiteX90" fmla="*/ 1190384 w 12192000"/>
              <a:gd name="connsiteY90" fmla="*/ 3203504 h 3482342"/>
              <a:gd name="connsiteX91" fmla="*/ 1094537 w 12192000"/>
              <a:gd name="connsiteY91" fmla="*/ 3229469 h 3482342"/>
              <a:gd name="connsiteX92" fmla="*/ 779276 w 12192000"/>
              <a:gd name="connsiteY92" fmla="*/ 3327290 h 3482342"/>
              <a:gd name="connsiteX93" fmla="*/ 600378 w 12192000"/>
              <a:gd name="connsiteY93" fmla="*/ 3335250 h 3482342"/>
              <a:gd name="connsiteX94" fmla="*/ 493457 w 12192000"/>
              <a:gd name="connsiteY94" fmla="*/ 3365044 h 3482342"/>
              <a:gd name="connsiteX95" fmla="*/ 349402 w 12192000"/>
              <a:gd name="connsiteY95" fmla="*/ 3380897 h 3482342"/>
              <a:gd name="connsiteX96" fmla="*/ 192183 w 12192000"/>
              <a:gd name="connsiteY96" fmla="*/ 3460075 h 3482342"/>
              <a:gd name="connsiteX97" fmla="*/ 46713 w 12192000"/>
              <a:gd name="connsiteY97" fmla="*/ 3462986 h 3482342"/>
              <a:gd name="connsiteX98" fmla="*/ 2765 w 12192000"/>
              <a:gd name="connsiteY98" fmla="*/ 3480770 h 3482342"/>
              <a:gd name="connsiteX99" fmla="*/ 0 w 12192000"/>
              <a:gd name="connsiteY99" fmla="*/ 3482342 h 3482342"/>
              <a:gd name="connsiteX100" fmla="*/ 0 w 12192000"/>
              <a:gd name="connsiteY100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336354 w 12192000"/>
              <a:gd name="connsiteY78" fmla="*/ 2218920 h 3482342"/>
              <a:gd name="connsiteX79" fmla="*/ 5291263 w 12192000"/>
              <a:gd name="connsiteY79" fmla="*/ 2239182 h 3482342"/>
              <a:gd name="connsiteX80" fmla="*/ 5255152 w 12192000"/>
              <a:gd name="connsiteY80" fmla="*/ 2247164 h 3482342"/>
              <a:gd name="connsiteX81" fmla="*/ 5233796 w 12192000"/>
              <a:gd name="connsiteY81" fmla="*/ 2268260 h 3482342"/>
              <a:gd name="connsiteX82" fmla="*/ 5173523 w 12192000"/>
              <a:gd name="connsiteY82" fmla="*/ 2309057 h 3482342"/>
              <a:gd name="connsiteX83" fmla="*/ 5123830 w 12192000"/>
              <a:gd name="connsiteY83" fmla="*/ 2307070 h 3482342"/>
              <a:gd name="connsiteX84" fmla="*/ 5065426 w 12192000"/>
              <a:gd name="connsiteY84" fmla="*/ 2324076 h 3482342"/>
              <a:gd name="connsiteX85" fmla="*/ 4975908 w 12192000"/>
              <a:gd name="connsiteY85" fmla="*/ 2364128 h 3482342"/>
              <a:gd name="connsiteX86" fmla="*/ 4913723 w 12192000"/>
              <a:gd name="connsiteY86" fmla="*/ 2385265 h 3482342"/>
              <a:gd name="connsiteX87" fmla="*/ 4746485 w 12192000"/>
              <a:gd name="connsiteY87" fmla="*/ 2451769 h 3482342"/>
              <a:gd name="connsiteX88" fmla="*/ 4681588 w 12192000"/>
              <a:gd name="connsiteY88" fmla="*/ 2467494 h 3482342"/>
              <a:gd name="connsiteX89" fmla="*/ 1783655 w 12192000"/>
              <a:gd name="connsiteY89" fmla="*/ 3163860 h 3482342"/>
              <a:gd name="connsiteX90" fmla="*/ 1325955 w 12192000"/>
              <a:gd name="connsiteY90" fmla="*/ 3176692 h 3482342"/>
              <a:gd name="connsiteX91" fmla="*/ 1190384 w 12192000"/>
              <a:gd name="connsiteY91" fmla="*/ 3203504 h 3482342"/>
              <a:gd name="connsiteX92" fmla="*/ 1094537 w 12192000"/>
              <a:gd name="connsiteY92" fmla="*/ 3229469 h 3482342"/>
              <a:gd name="connsiteX93" fmla="*/ 779276 w 12192000"/>
              <a:gd name="connsiteY93" fmla="*/ 3327290 h 3482342"/>
              <a:gd name="connsiteX94" fmla="*/ 600378 w 12192000"/>
              <a:gd name="connsiteY94" fmla="*/ 3335250 h 3482342"/>
              <a:gd name="connsiteX95" fmla="*/ 493457 w 12192000"/>
              <a:gd name="connsiteY95" fmla="*/ 3365044 h 3482342"/>
              <a:gd name="connsiteX96" fmla="*/ 349402 w 12192000"/>
              <a:gd name="connsiteY96" fmla="*/ 3380897 h 3482342"/>
              <a:gd name="connsiteX97" fmla="*/ 192183 w 12192000"/>
              <a:gd name="connsiteY97" fmla="*/ 3460075 h 3482342"/>
              <a:gd name="connsiteX98" fmla="*/ 46713 w 12192000"/>
              <a:gd name="connsiteY98" fmla="*/ 3462986 h 3482342"/>
              <a:gd name="connsiteX99" fmla="*/ 2765 w 12192000"/>
              <a:gd name="connsiteY99" fmla="*/ 3480770 h 3482342"/>
              <a:gd name="connsiteX100" fmla="*/ 0 w 12192000"/>
              <a:gd name="connsiteY100" fmla="*/ 3482342 h 3482342"/>
              <a:gd name="connsiteX101" fmla="*/ 0 w 12192000"/>
              <a:gd name="connsiteY101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14282 w 12192000"/>
              <a:gd name="connsiteY76" fmla="*/ 2183070 h 3482342"/>
              <a:gd name="connsiteX77" fmla="*/ 5368369 w 12192000"/>
              <a:gd name="connsiteY77" fmla="*/ 2204272 h 3482342"/>
              <a:gd name="connsiteX78" fmla="*/ 5336354 w 12192000"/>
              <a:gd name="connsiteY78" fmla="*/ 2218920 h 3482342"/>
              <a:gd name="connsiteX79" fmla="*/ 5291263 w 12192000"/>
              <a:gd name="connsiteY79" fmla="*/ 2239182 h 3482342"/>
              <a:gd name="connsiteX80" fmla="*/ 5255152 w 12192000"/>
              <a:gd name="connsiteY80" fmla="*/ 2247164 h 3482342"/>
              <a:gd name="connsiteX81" fmla="*/ 5233796 w 12192000"/>
              <a:gd name="connsiteY81" fmla="*/ 2268260 h 3482342"/>
              <a:gd name="connsiteX82" fmla="*/ 5212786 w 12192000"/>
              <a:gd name="connsiteY82" fmla="*/ 2296592 h 3482342"/>
              <a:gd name="connsiteX83" fmla="*/ 5173523 w 12192000"/>
              <a:gd name="connsiteY83" fmla="*/ 2309057 h 3482342"/>
              <a:gd name="connsiteX84" fmla="*/ 5123830 w 12192000"/>
              <a:gd name="connsiteY84" fmla="*/ 2307070 h 3482342"/>
              <a:gd name="connsiteX85" fmla="*/ 5065426 w 12192000"/>
              <a:gd name="connsiteY85" fmla="*/ 2324076 h 3482342"/>
              <a:gd name="connsiteX86" fmla="*/ 4975908 w 12192000"/>
              <a:gd name="connsiteY86" fmla="*/ 2364128 h 3482342"/>
              <a:gd name="connsiteX87" fmla="*/ 4913723 w 12192000"/>
              <a:gd name="connsiteY87" fmla="*/ 2385265 h 3482342"/>
              <a:gd name="connsiteX88" fmla="*/ 4746485 w 12192000"/>
              <a:gd name="connsiteY88" fmla="*/ 2451769 h 3482342"/>
              <a:gd name="connsiteX89" fmla="*/ 4681588 w 12192000"/>
              <a:gd name="connsiteY89" fmla="*/ 2467494 h 3482342"/>
              <a:gd name="connsiteX90" fmla="*/ 1783655 w 12192000"/>
              <a:gd name="connsiteY90" fmla="*/ 3163860 h 3482342"/>
              <a:gd name="connsiteX91" fmla="*/ 1325955 w 12192000"/>
              <a:gd name="connsiteY91" fmla="*/ 3176692 h 3482342"/>
              <a:gd name="connsiteX92" fmla="*/ 1190384 w 12192000"/>
              <a:gd name="connsiteY92" fmla="*/ 3203504 h 3482342"/>
              <a:gd name="connsiteX93" fmla="*/ 1094537 w 12192000"/>
              <a:gd name="connsiteY93" fmla="*/ 3229469 h 3482342"/>
              <a:gd name="connsiteX94" fmla="*/ 779276 w 12192000"/>
              <a:gd name="connsiteY94" fmla="*/ 3327290 h 3482342"/>
              <a:gd name="connsiteX95" fmla="*/ 600378 w 12192000"/>
              <a:gd name="connsiteY95" fmla="*/ 3335250 h 3482342"/>
              <a:gd name="connsiteX96" fmla="*/ 493457 w 12192000"/>
              <a:gd name="connsiteY96" fmla="*/ 3365044 h 3482342"/>
              <a:gd name="connsiteX97" fmla="*/ 349402 w 12192000"/>
              <a:gd name="connsiteY97" fmla="*/ 3380897 h 3482342"/>
              <a:gd name="connsiteX98" fmla="*/ 192183 w 12192000"/>
              <a:gd name="connsiteY98" fmla="*/ 3460075 h 3482342"/>
              <a:gd name="connsiteX99" fmla="*/ 46713 w 12192000"/>
              <a:gd name="connsiteY99" fmla="*/ 3462986 h 3482342"/>
              <a:gd name="connsiteX100" fmla="*/ 2765 w 12192000"/>
              <a:gd name="connsiteY100" fmla="*/ 3480770 h 3482342"/>
              <a:gd name="connsiteX101" fmla="*/ 0 w 12192000"/>
              <a:gd name="connsiteY101" fmla="*/ 3482342 h 3482342"/>
              <a:gd name="connsiteX102" fmla="*/ 0 w 12192000"/>
              <a:gd name="connsiteY102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894610 w 12192000"/>
              <a:gd name="connsiteY73" fmla="*/ 2130684 h 3482342"/>
              <a:gd name="connsiteX74" fmla="*/ 5817682 w 12192000"/>
              <a:gd name="connsiteY74" fmla="*/ 2157358 h 3482342"/>
              <a:gd name="connsiteX75" fmla="*/ 5591469 w 12192000"/>
              <a:gd name="connsiteY75" fmla="*/ 2178389 h 3482342"/>
              <a:gd name="connsiteX76" fmla="*/ 5452860 w 12192000"/>
              <a:gd name="connsiteY76" fmla="*/ 2180085 h 3482342"/>
              <a:gd name="connsiteX77" fmla="*/ 5414282 w 12192000"/>
              <a:gd name="connsiteY77" fmla="*/ 2183070 h 3482342"/>
              <a:gd name="connsiteX78" fmla="*/ 5368369 w 12192000"/>
              <a:gd name="connsiteY78" fmla="*/ 2204272 h 3482342"/>
              <a:gd name="connsiteX79" fmla="*/ 5336354 w 12192000"/>
              <a:gd name="connsiteY79" fmla="*/ 2218920 h 3482342"/>
              <a:gd name="connsiteX80" fmla="*/ 5291263 w 12192000"/>
              <a:gd name="connsiteY80" fmla="*/ 2239182 h 3482342"/>
              <a:gd name="connsiteX81" fmla="*/ 5255152 w 12192000"/>
              <a:gd name="connsiteY81" fmla="*/ 2247164 h 3482342"/>
              <a:gd name="connsiteX82" fmla="*/ 5233796 w 12192000"/>
              <a:gd name="connsiteY82" fmla="*/ 2268260 h 3482342"/>
              <a:gd name="connsiteX83" fmla="*/ 5212786 w 12192000"/>
              <a:gd name="connsiteY83" fmla="*/ 2296592 h 3482342"/>
              <a:gd name="connsiteX84" fmla="*/ 5173523 w 12192000"/>
              <a:gd name="connsiteY84" fmla="*/ 2309057 h 3482342"/>
              <a:gd name="connsiteX85" fmla="*/ 5123830 w 12192000"/>
              <a:gd name="connsiteY85" fmla="*/ 2307070 h 3482342"/>
              <a:gd name="connsiteX86" fmla="*/ 5065426 w 12192000"/>
              <a:gd name="connsiteY86" fmla="*/ 2324076 h 3482342"/>
              <a:gd name="connsiteX87" fmla="*/ 4975908 w 12192000"/>
              <a:gd name="connsiteY87" fmla="*/ 2364128 h 3482342"/>
              <a:gd name="connsiteX88" fmla="*/ 4913723 w 12192000"/>
              <a:gd name="connsiteY88" fmla="*/ 2385265 h 3482342"/>
              <a:gd name="connsiteX89" fmla="*/ 4746485 w 12192000"/>
              <a:gd name="connsiteY89" fmla="*/ 2451769 h 3482342"/>
              <a:gd name="connsiteX90" fmla="*/ 4681588 w 12192000"/>
              <a:gd name="connsiteY90" fmla="*/ 2467494 h 3482342"/>
              <a:gd name="connsiteX91" fmla="*/ 1783655 w 12192000"/>
              <a:gd name="connsiteY91" fmla="*/ 3163860 h 3482342"/>
              <a:gd name="connsiteX92" fmla="*/ 1325955 w 12192000"/>
              <a:gd name="connsiteY92" fmla="*/ 3176692 h 3482342"/>
              <a:gd name="connsiteX93" fmla="*/ 1190384 w 12192000"/>
              <a:gd name="connsiteY93" fmla="*/ 3203504 h 3482342"/>
              <a:gd name="connsiteX94" fmla="*/ 1094537 w 12192000"/>
              <a:gd name="connsiteY94" fmla="*/ 3229469 h 3482342"/>
              <a:gd name="connsiteX95" fmla="*/ 779276 w 12192000"/>
              <a:gd name="connsiteY95" fmla="*/ 3327290 h 3482342"/>
              <a:gd name="connsiteX96" fmla="*/ 600378 w 12192000"/>
              <a:gd name="connsiteY96" fmla="*/ 3335250 h 3482342"/>
              <a:gd name="connsiteX97" fmla="*/ 493457 w 12192000"/>
              <a:gd name="connsiteY97" fmla="*/ 3365044 h 3482342"/>
              <a:gd name="connsiteX98" fmla="*/ 349402 w 12192000"/>
              <a:gd name="connsiteY98" fmla="*/ 3380897 h 3482342"/>
              <a:gd name="connsiteX99" fmla="*/ 192183 w 12192000"/>
              <a:gd name="connsiteY99" fmla="*/ 3460075 h 3482342"/>
              <a:gd name="connsiteX100" fmla="*/ 46713 w 12192000"/>
              <a:gd name="connsiteY100" fmla="*/ 3462986 h 3482342"/>
              <a:gd name="connsiteX101" fmla="*/ 2765 w 12192000"/>
              <a:gd name="connsiteY101" fmla="*/ 3480770 h 3482342"/>
              <a:gd name="connsiteX102" fmla="*/ 0 w 12192000"/>
              <a:gd name="connsiteY102" fmla="*/ 3482342 h 3482342"/>
              <a:gd name="connsiteX103" fmla="*/ 0 w 12192000"/>
              <a:gd name="connsiteY10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07916 w 12192000"/>
              <a:gd name="connsiteY72" fmla="*/ 2143752 h 3482342"/>
              <a:gd name="connsiteX73" fmla="*/ 5947131 w 12192000"/>
              <a:gd name="connsiteY73" fmla="*/ 2148310 h 3482342"/>
              <a:gd name="connsiteX74" fmla="*/ 5894610 w 12192000"/>
              <a:gd name="connsiteY74" fmla="*/ 2130684 h 3482342"/>
              <a:gd name="connsiteX75" fmla="*/ 5817682 w 12192000"/>
              <a:gd name="connsiteY75" fmla="*/ 2157358 h 3482342"/>
              <a:gd name="connsiteX76" fmla="*/ 5591469 w 12192000"/>
              <a:gd name="connsiteY76" fmla="*/ 2178389 h 3482342"/>
              <a:gd name="connsiteX77" fmla="*/ 5452860 w 12192000"/>
              <a:gd name="connsiteY77" fmla="*/ 2180085 h 3482342"/>
              <a:gd name="connsiteX78" fmla="*/ 5414282 w 12192000"/>
              <a:gd name="connsiteY78" fmla="*/ 2183070 h 3482342"/>
              <a:gd name="connsiteX79" fmla="*/ 5368369 w 12192000"/>
              <a:gd name="connsiteY79" fmla="*/ 2204272 h 3482342"/>
              <a:gd name="connsiteX80" fmla="*/ 5336354 w 12192000"/>
              <a:gd name="connsiteY80" fmla="*/ 2218920 h 3482342"/>
              <a:gd name="connsiteX81" fmla="*/ 5291263 w 12192000"/>
              <a:gd name="connsiteY81" fmla="*/ 2239182 h 3482342"/>
              <a:gd name="connsiteX82" fmla="*/ 5255152 w 12192000"/>
              <a:gd name="connsiteY82" fmla="*/ 2247164 h 3482342"/>
              <a:gd name="connsiteX83" fmla="*/ 5233796 w 12192000"/>
              <a:gd name="connsiteY83" fmla="*/ 2268260 h 3482342"/>
              <a:gd name="connsiteX84" fmla="*/ 5212786 w 12192000"/>
              <a:gd name="connsiteY84" fmla="*/ 2296592 h 3482342"/>
              <a:gd name="connsiteX85" fmla="*/ 5173523 w 12192000"/>
              <a:gd name="connsiteY85" fmla="*/ 2309057 h 3482342"/>
              <a:gd name="connsiteX86" fmla="*/ 5123830 w 12192000"/>
              <a:gd name="connsiteY86" fmla="*/ 2307070 h 3482342"/>
              <a:gd name="connsiteX87" fmla="*/ 5065426 w 12192000"/>
              <a:gd name="connsiteY87" fmla="*/ 2324076 h 3482342"/>
              <a:gd name="connsiteX88" fmla="*/ 4975908 w 12192000"/>
              <a:gd name="connsiteY88" fmla="*/ 2364128 h 3482342"/>
              <a:gd name="connsiteX89" fmla="*/ 4913723 w 12192000"/>
              <a:gd name="connsiteY89" fmla="*/ 2385265 h 3482342"/>
              <a:gd name="connsiteX90" fmla="*/ 4746485 w 12192000"/>
              <a:gd name="connsiteY90" fmla="*/ 2451769 h 3482342"/>
              <a:gd name="connsiteX91" fmla="*/ 4681588 w 12192000"/>
              <a:gd name="connsiteY91" fmla="*/ 2467494 h 3482342"/>
              <a:gd name="connsiteX92" fmla="*/ 1783655 w 12192000"/>
              <a:gd name="connsiteY92" fmla="*/ 3163860 h 3482342"/>
              <a:gd name="connsiteX93" fmla="*/ 1325955 w 12192000"/>
              <a:gd name="connsiteY93" fmla="*/ 3176692 h 3482342"/>
              <a:gd name="connsiteX94" fmla="*/ 1190384 w 12192000"/>
              <a:gd name="connsiteY94" fmla="*/ 3203504 h 3482342"/>
              <a:gd name="connsiteX95" fmla="*/ 1094537 w 12192000"/>
              <a:gd name="connsiteY95" fmla="*/ 3229469 h 3482342"/>
              <a:gd name="connsiteX96" fmla="*/ 779276 w 12192000"/>
              <a:gd name="connsiteY96" fmla="*/ 3327290 h 3482342"/>
              <a:gd name="connsiteX97" fmla="*/ 600378 w 12192000"/>
              <a:gd name="connsiteY97" fmla="*/ 3335250 h 3482342"/>
              <a:gd name="connsiteX98" fmla="*/ 493457 w 12192000"/>
              <a:gd name="connsiteY98" fmla="*/ 3365044 h 3482342"/>
              <a:gd name="connsiteX99" fmla="*/ 349402 w 12192000"/>
              <a:gd name="connsiteY99" fmla="*/ 3380897 h 3482342"/>
              <a:gd name="connsiteX100" fmla="*/ 192183 w 12192000"/>
              <a:gd name="connsiteY100" fmla="*/ 3460075 h 3482342"/>
              <a:gd name="connsiteX101" fmla="*/ 46713 w 12192000"/>
              <a:gd name="connsiteY101" fmla="*/ 3462986 h 3482342"/>
              <a:gd name="connsiteX102" fmla="*/ 2765 w 12192000"/>
              <a:gd name="connsiteY102" fmla="*/ 3480770 h 3482342"/>
              <a:gd name="connsiteX103" fmla="*/ 0 w 12192000"/>
              <a:gd name="connsiteY103" fmla="*/ 3482342 h 3482342"/>
              <a:gd name="connsiteX104" fmla="*/ 0 w 12192000"/>
              <a:gd name="connsiteY104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56576 w 12192000"/>
              <a:gd name="connsiteY72" fmla="*/ 2134188 h 3482342"/>
              <a:gd name="connsiteX73" fmla="*/ 6007916 w 12192000"/>
              <a:gd name="connsiteY73" fmla="*/ 2143752 h 3482342"/>
              <a:gd name="connsiteX74" fmla="*/ 5947131 w 12192000"/>
              <a:gd name="connsiteY74" fmla="*/ 2148310 h 3482342"/>
              <a:gd name="connsiteX75" fmla="*/ 5894610 w 12192000"/>
              <a:gd name="connsiteY75" fmla="*/ 2130684 h 3482342"/>
              <a:gd name="connsiteX76" fmla="*/ 5817682 w 12192000"/>
              <a:gd name="connsiteY76" fmla="*/ 2157358 h 3482342"/>
              <a:gd name="connsiteX77" fmla="*/ 5591469 w 12192000"/>
              <a:gd name="connsiteY77" fmla="*/ 2178389 h 3482342"/>
              <a:gd name="connsiteX78" fmla="*/ 5452860 w 12192000"/>
              <a:gd name="connsiteY78" fmla="*/ 2180085 h 3482342"/>
              <a:gd name="connsiteX79" fmla="*/ 5414282 w 12192000"/>
              <a:gd name="connsiteY79" fmla="*/ 2183070 h 3482342"/>
              <a:gd name="connsiteX80" fmla="*/ 5368369 w 12192000"/>
              <a:gd name="connsiteY80" fmla="*/ 2204272 h 3482342"/>
              <a:gd name="connsiteX81" fmla="*/ 5336354 w 12192000"/>
              <a:gd name="connsiteY81" fmla="*/ 2218920 h 3482342"/>
              <a:gd name="connsiteX82" fmla="*/ 5291263 w 12192000"/>
              <a:gd name="connsiteY82" fmla="*/ 2239182 h 3482342"/>
              <a:gd name="connsiteX83" fmla="*/ 5255152 w 12192000"/>
              <a:gd name="connsiteY83" fmla="*/ 2247164 h 3482342"/>
              <a:gd name="connsiteX84" fmla="*/ 5233796 w 12192000"/>
              <a:gd name="connsiteY84" fmla="*/ 2268260 h 3482342"/>
              <a:gd name="connsiteX85" fmla="*/ 5212786 w 12192000"/>
              <a:gd name="connsiteY85" fmla="*/ 2296592 h 3482342"/>
              <a:gd name="connsiteX86" fmla="*/ 5173523 w 12192000"/>
              <a:gd name="connsiteY86" fmla="*/ 2309057 h 3482342"/>
              <a:gd name="connsiteX87" fmla="*/ 5123830 w 12192000"/>
              <a:gd name="connsiteY87" fmla="*/ 2307070 h 3482342"/>
              <a:gd name="connsiteX88" fmla="*/ 5065426 w 12192000"/>
              <a:gd name="connsiteY88" fmla="*/ 2324076 h 3482342"/>
              <a:gd name="connsiteX89" fmla="*/ 4975908 w 12192000"/>
              <a:gd name="connsiteY89" fmla="*/ 2364128 h 3482342"/>
              <a:gd name="connsiteX90" fmla="*/ 4913723 w 12192000"/>
              <a:gd name="connsiteY90" fmla="*/ 2385265 h 3482342"/>
              <a:gd name="connsiteX91" fmla="*/ 4746485 w 12192000"/>
              <a:gd name="connsiteY91" fmla="*/ 2451769 h 3482342"/>
              <a:gd name="connsiteX92" fmla="*/ 4681588 w 12192000"/>
              <a:gd name="connsiteY92" fmla="*/ 2467494 h 3482342"/>
              <a:gd name="connsiteX93" fmla="*/ 1783655 w 12192000"/>
              <a:gd name="connsiteY93" fmla="*/ 3163860 h 3482342"/>
              <a:gd name="connsiteX94" fmla="*/ 1325955 w 12192000"/>
              <a:gd name="connsiteY94" fmla="*/ 3176692 h 3482342"/>
              <a:gd name="connsiteX95" fmla="*/ 1190384 w 12192000"/>
              <a:gd name="connsiteY95" fmla="*/ 3203504 h 3482342"/>
              <a:gd name="connsiteX96" fmla="*/ 1094537 w 12192000"/>
              <a:gd name="connsiteY96" fmla="*/ 3229469 h 3482342"/>
              <a:gd name="connsiteX97" fmla="*/ 779276 w 12192000"/>
              <a:gd name="connsiteY97" fmla="*/ 3327290 h 3482342"/>
              <a:gd name="connsiteX98" fmla="*/ 600378 w 12192000"/>
              <a:gd name="connsiteY98" fmla="*/ 3335250 h 3482342"/>
              <a:gd name="connsiteX99" fmla="*/ 493457 w 12192000"/>
              <a:gd name="connsiteY99" fmla="*/ 3365044 h 3482342"/>
              <a:gd name="connsiteX100" fmla="*/ 349402 w 12192000"/>
              <a:gd name="connsiteY100" fmla="*/ 3380897 h 3482342"/>
              <a:gd name="connsiteX101" fmla="*/ 192183 w 12192000"/>
              <a:gd name="connsiteY101" fmla="*/ 3460075 h 3482342"/>
              <a:gd name="connsiteX102" fmla="*/ 46713 w 12192000"/>
              <a:gd name="connsiteY102" fmla="*/ 3462986 h 3482342"/>
              <a:gd name="connsiteX103" fmla="*/ 2765 w 12192000"/>
              <a:gd name="connsiteY103" fmla="*/ 3480770 h 3482342"/>
              <a:gd name="connsiteX104" fmla="*/ 0 w 12192000"/>
              <a:gd name="connsiteY104" fmla="*/ 3482342 h 3482342"/>
              <a:gd name="connsiteX105" fmla="*/ 0 w 12192000"/>
              <a:gd name="connsiteY105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56576 w 12192000"/>
              <a:gd name="connsiteY72" fmla="*/ 2134188 h 3482342"/>
              <a:gd name="connsiteX73" fmla="*/ 6007916 w 12192000"/>
              <a:gd name="connsiteY73" fmla="*/ 2143752 h 3482342"/>
              <a:gd name="connsiteX74" fmla="*/ 5947131 w 12192000"/>
              <a:gd name="connsiteY74" fmla="*/ 2148310 h 3482342"/>
              <a:gd name="connsiteX75" fmla="*/ 5894610 w 12192000"/>
              <a:gd name="connsiteY75" fmla="*/ 2130684 h 3482342"/>
              <a:gd name="connsiteX76" fmla="*/ 5855337 w 12192000"/>
              <a:gd name="connsiteY76" fmla="*/ 2137719 h 3482342"/>
              <a:gd name="connsiteX77" fmla="*/ 5817682 w 12192000"/>
              <a:gd name="connsiteY77" fmla="*/ 2157358 h 3482342"/>
              <a:gd name="connsiteX78" fmla="*/ 5591469 w 12192000"/>
              <a:gd name="connsiteY78" fmla="*/ 2178389 h 3482342"/>
              <a:gd name="connsiteX79" fmla="*/ 5452860 w 12192000"/>
              <a:gd name="connsiteY79" fmla="*/ 2180085 h 3482342"/>
              <a:gd name="connsiteX80" fmla="*/ 5414282 w 12192000"/>
              <a:gd name="connsiteY80" fmla="*/ 2183070 h 3482342"/>
              <a:gd name="connsiteX81" fmla="*/ 5368369 w 12192000"/>
              <a:gd name="connsiteY81" fmla="*/ 2204272 h 3482342"/>
              <a:gd name="connsiteX82" fmla="*/ 5336354 w 12192000"/>
              <a:gd name="connsiteY82" fmla="*/ 2218920 h 3482342"/>
              <a:gd name="connsiteX83" fmla="*/ 5291263 w 12192000"/>
              <a:gd name="connsiteY83" fmla="*/ 2239182 h 3482342"/>
              <a:gd name="connsiteX84" fmla="*/ 5255152 w 12192000"/>
              <a:gd name="connsiteY84" fmla="*/ 2247164 h 3482342"/>
              <a:gd name="connsiteX85" fmla="*/ 5233796 w 12192000"/>
              <a:gd name="connsiteY85" fmla="*/ 2268260 h 3482342"/>
              <a:gd name="connsiteX86" fmla="*/ 5212786 w 12192000"/>
              <a:gd name="connsiteY86" fmla="*/ 2296592 h 3482342"/>
              <a:gd name="connsiteX87" fmla="*/ 5173523 w 12192000"/>
              <a:gd name="connsiteY87" fmla="*/ 2309057 h 3482342"/>
              <a:gd name="connsiteX88" fmla="*/ 5123830 w 12192000"/>
              <a:gd name="connsiteY88" fmla="*/ 2307070 h 3482342"/>
              <a:gd name="connsiteX89" fmla="*/ 5065426 w 12192000"/>
              <a:gd name="connsiteY89" fmla="*/ 2324076 h 3482342"/>
              <a:gd name="connsiteX90" fmla="*/ 4975908 w 12192000"/>
              <a:gd name="connsiteY90" fmla="*/ 2364128 h 3482342"/>
              <a:gd name="connsiteX91" fmla="*/ 4913723 w 12192000"/>
              <a:gd name="connsiteY91" fmla="*/ 2385265 h 3482342"/>
              <a:gd name="connsiteX92" fmla="*/ 4746485 w 12192000"/>
              <a:gd name="connsiteY92" fmla="*/ 2451769 h 3482342"/>
              <a:gd name="connsiteX93" fmla="*/ 4681588 w 12192000"/>
              <a:gd name="connsiteY93" fmla="*/ 2467494 h 3482342"/>
              <a:gd name="connsiteX94" fmla="*/ 1783655 w 12192000"/>
              <a:gd name="connsiteY94" fmla="*/ 3163860 h 3482342"/>
              <a:gd name="connsiteX95" fmla="*/ 1325955 w 12192000"/>
              <a:gd name="connsiteY95" fmla="*/ 3176692 h 3482342"/>
              <a:gd name="connsiteX96" fmla="*/ 1190384 w 12192000"/>
              <a:gd name="connsiteY96" fmla="*/ 3203504 h 3482342"/>
              <a:gd name="connsiteX97" fmla="*/ 1094537 w 12192000"/>
              <a:gd name="connsiteY97" fmla="*/ 3229469 h 3482342"/>
              <a:gd name="connsiteX98" fmla="*/ 779276 w 12192000"/>
              <a:gd name="connsiteY98" fmla="*/ 3327290 h 3482342"/>
              <a:gd name="connsiteX99" fmla="*/ 600378 w 12192000"/>
              <a:gd name="connsiteY99" fmla="*/ 3335250 h 3482342"/>
              <a:gd name="connsiteX100" fmla="*/ 493457 w 12192000"/>
              <a:gd name="connsiteY100" fmla="*/ 3365044 h 3482342"/>
              <a:gd name="connsiteX101" fmla="*/ 349402 w 12192000"/>
              <a:gd name="connsiteY101" fmla="*/ 3380897 h 3482342"/>
              <a:gd name="connsiteX102" fmla="*/ 192183 w 12192000"/>
              <a:gd name="connsiteY102" fmla="*/ 3460075 h 3482342"/>
              <a:gd name="connsiteX103" fmla="*/ 46713 w 12192000"/>
              <a:gd name="connsiteY103" fmla="*/ 3462986 h 3482342"/>
              <a:gd name="connsiteX104" fmla="*/ 2765 w 12192000"/>
              <a:gd name="connsiteY104" fmla="*/ 3480770 h 3482342"/>
              <a:gd name="connsiteX105" fmla="*/ 0 w 12192000"/>
              <a:gd name="connsiteY105" fmla="*/ 3482342 h 3482342"/>
              <a:gd name="connsiteX106" fmla="*/ 0 w 12192000"/>
              <a:gd name="connsiteY106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56576 w 12192000"/>
              <a:gd name="connsiteY72" fmla="*/ 2134188 h 3482342"/>
              <a:gd name="connsiteX73" fmla="*/ 6007916 w 12192000"/>
              <a:gd name="connsiteY73" fmla="*/ 2143752 h 3482342"/>
              <a:gd name="connsiteX74" fmla="*/ 5947131 w 12192000"/>
              <a:gd name="connsiteY74" fmla="*/ 2148310 h 3482342"/>
              <a:gd name="connsiteX75" fmla="*/ 5898141 w 12192000"/>
              <a:gd name="connsiteY75" fmla="*/ 2144806 h 3482342"/>
              <a:gd name="connsiteX76" fmla="*/ 5855337 w 12192000"/>
              <a:gd name="connsiteY76" fmla="*/ 2137719 h 3482342"/>
              <a:gd name="connsiteX77" fmla="*/ 5817682 w 12192000"/>
              <a:gd name="connsiteY77" fmla="*/ 2157358 h 3482342"/>
              <a:gd name="connsiteX78" fmla="*/ 5591469 w 12192000"/>
              <a:gd name="connsiteY78" fmla="*/ 2178389 h 3482342"/>
              <a:gd name="connsiteX79" fmla="*/ 5452860 w 12192000"/>
              <a:gd name="connsiteY79" fmla="*/ 2180085 h 3482342"/>
              <a:gd name="connsiteX80" fmla="*/ 5414282 w 12192000"/>
              <a:gd name="connsiteY80" fmla="*/ 2183070 h 3482342"/>
              <a:gd name="connsiteX81" fmla="*/ 5368369 w 12192000"/>
              <a:gd name="connsiteY81" fmla="*/ 2204272 h 3482342"/>
              <a:gd name="connsiteX82" fmla="*/ 5336354 w 12192000"/>
              <a:gd name="connsiteY82" fmla="*/ 2218920 h 3482342"/>
              <a:gd name="connsiteX83" fmla="*/ 5291263 w 12192000"/>
              <a:gd name="connsiteY83" fmla="*/ 2239182 h 3482342"/>
              <a:gd name="connsiteX84" fmla="*/ 5255152 w 12192000"/>
              <a:gd name="connsiteY84" fmla="*/ 2247164 h 3482342"/>
              <a:gd name="connsiteX85" fmla="*/ 5233796 w 12192000"/>
              <a:gd name="connsiteY85" fmla="*/ 2268260 h 3482342"/>
              <a:gd name="connsiteX86" fmla="*/ 5212786 w 12192000"/>
              <a:gd name="connsiteY86" fmla="*/ 2296592 h 3482342"/>
              <a:gd name="connsiteX87" fmla="*/ 5173523 w 12192000"/>
              <a:gd name="connsiteY87" fmla="*/ 2309057 h 3482342"/>
              <a:gd name="connsiteX88" fmla="*/ 5123830 w 12192000"/>
              <a:gd name="connsiteY88" fmla="*/ 2307070 h 3482342"/>
              <a:gd name="connsiteX89" fmla="*/ 5065426 w 12192000"/>
              <a:gd name="connsiteY89" fmla="*/ 2324076 h 3482342"/>
              <a:gd name="connsiteX90" fmla="*/ 4975908 w 12192000"/>
              <a:gd name="connsiteY90" fmla="*/ 2364128 h 3482342"/>
              <a:gd name="connsiteX91" fmla="*/ 4913723 w 12192000"/>
              <a:gd name="connsiteY91" fmla="*/ 2385265 h 3482342"/>
              <a:gd name="connsiteX92" fmla="*/ 4746485 w 12192000"/>
              <a:gd name="connsiteY92" fmla="*/ 2451769 h 3482342"/>
              <a:gd name="connsiteX93" fmla="*/ 4681588 w 12192000"/>
              <a:gd name="connsiteY93" fmla="*/ 2467494 h 3482342"/>
              <a:gd name="connsiteX94" fmla="*/ 1783655 w 12192000"/>
              <a:gd name="connsiteY94" fmla="*/ 3163860 h 3482342"/>
              <a:gd name="connsiteX95" fmla="*/ 1325955 w 12192000"/>
              <a:gd name="connsiteY95" fmla="*/ 3176692 h 3482342"/>
              <a:gd name="connsiteX96" fmla="*/ 1190384 w 12192000"/>
              <a:gd name="connsiteY96" fmla="*/ 3203504 h 3482342"/>
              <a:gd name="connsiteX97" fmla="*/ 1094537 w 12192000"/>
              <a:gd name="connsiteY97" fmla="*/ 3229469 h 3482342"/>
              <a:gd name="connsiteX98" fmla="*/ 779276 w 12192000"/>
              <a:gd name="connsiteY98" fmla="*/ 3327290 h 3482342"/>
              <a:gd name="connsiteX99" fmla="*/ 600378 w 12192000"/>
              <a:gd name="connsiteY99" fmla="*/ 3335250 h 3482342"/>
              <a:gd name="connsiteX100" fmla="*/ 493457 w 12192000"/>
              <a:gd name="connsiteY100" fmla="*/ 3365044 h 3482342"/>
              <a:gd name="connsiteX101" fmla="*/ 349402 w 12192000"/>
              <a:gd name="connsiteY101" fmla="*/ 3380897 h 3482342"/>
              <a:gd name="connsiteX102" fmla="*/ 192183 w 12192000"/>
              <a:gd name="connsiteY102" fmla="*/ 3460075 h 3482342"/>
              <a:gd name="connsiteX103" fmla="*/ 46713 w 12192000"/>
              <a:gd name="connsiteY103" fmla="*/ 3462986 h 3482342"/>
              <a:gd name="connsiteX104" fmla="*/ 2765 w 12192000"/>
              <a:gd name="connsiteY104" fmla="*/ 3480770 h 3482342"/>
              <a:gd name="connsiteX105" fmla="*/ 0 w 12192000"/>
              <a:gd name="connsiteY105" fmla="*/ 3482342 h 3482342"/>
              <a:gd name="connsiteX106" fmla="*/ 0 w 12192000"/>
              <a:gd name="connsiteY106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444344 w 12192000"/>
              <a:gd name="connsiteY67" fmla="*/ 1969663 h 3482342"/>
              <a:gd name="connsiteX68" fmla="*/ 6333446 w 12192000"/>
              <a:gd name="connsiteY68" fmla="*/ 1997163 h 3482342"/>
              <a:gd name="connsiteX69" fmla="*/ 6294933 w 12192000"/>
              <a:gd name="connsiteY69" fmla="*/ 2019412 h 3482342"/>
              <a:gd name="connsiteX70" fmla="*/ 6238719 w 12192000"/>
              <a:gd name="connsiteY70" fmla="*/ 2042547 h 3482342"/>
              <a:gd name="connsiteX71" fmla="*/ 6142310 w 12192000"/>
              <a:gd name="connsiteY71" fmla="*/ 2092510 h 3482342"/>
              <a:gd name="connsiteX72" fmla="*/ 6056576 w 12192000"/>
              <a:gd name="connsiteY72" fmla="*/ 2134188 h 3482342"/>
              <a:gd name="connsiteX73" fmla="*/ 6007916 w 12192000"/>
              <a:gd name="connsiteY73" fmla="*/ 2143752 h 3482342"/>
              <a:gd name="connsiteX74" fmla="*/ 5947131 w 12192000"/>
              <a:gd name="connsiteY74" fmla="*/ 2148310 h 3482342"/>
              <a:gd name="connsiteX75" fmla="*/ 5898141 w 12192000"/>
              <a:gd name="connsiteY75" fmla="*/ 2144806 h 3482342"/>
              <a:gd name="connsiteX76" fmla="*/ 5855337 w 12192000"/>
              <a:gd name="connsiteY76" fmla="*/ 2137719 h 3482342"/>
              <a:gd name="connsiteX77" fmla="*/ 5817682 w 12192000"/>
              <a:gd name="connsiteY77" fmla="*/ 2157358 h 3482342"/>
              <a:gd name="connsiteX78" fmla="*/ 5735300 w 12192000"/>
              <a:gd name="connsiteY78" fmla="*/ 2158902 h 3482342"/>
              <a:gd name="connsiteX79" fmla="*/ 5591469 w 12192000"/>
              <a:gd name="connsiteY79" fmla="*/ 2178389 h 3482342"/>
              <a:gd name="connsiteX80" fmla="*/ 5452860 w 12192000"/>
              <a:gd name="connsiteY80" fmla="*/ 2180085 h 3482342"/>
              <a:gd name="connsiteX81" fmla="*/ 5414282 w 12192000"/>
              <a:gd name="connsiteY81" fmla="*/ 2183070 h 3482342"/>
              <a:gd name="connsiteX82" fmla="*/ 5368369 w 12192000"/>
              <a:gd name="connsiteY82" fmla="*/ 2204272 h 3482342"/>
              <a:gd name="connsiteX83" fmla="*/ 5336354 w 12192000"/>
              <a:gd name="connsiteY83" fmla="*/ 2218920 h 3482342"/>
              <a:gd name="connsiteX84" fmla="*/ 5291263 w 12192000"/>
              <a:gd name="connsiteY84" fmla="*/ 2239182 h 3482342"/>
              <a:gd name="connsiteX85" fmla="*/ 5255152 w 12192000"/>
              <a:gd name="connsiteY85" fmla="*/ 2247164 h 3482342"/>
              <a:gd name="connsiteX86" fmla="*/ 5233796 w 12192000"/>
              <a:gd name="connsiteY86" fmla="*/ 2268260 h 3482342"/>
              <a:gd name="connsiteX87" fmla="*/ 5212786 w 12192000"/>
              <a:gd name="connsiteY87" fmla="*/ 2296592 h 3482342"/>
              <a:gd name="connsiteX88" fmla="*/ 5173523 w 12192000"/>
              <a:gd name="connsiteY88" fmla="*/ 2309057 h 3482342"/>
              <a:gd name="connsiteX89" fmla="*/ 5123830 w 12192000"/>
              <a:gd name="connsiteY89" fmla="*/ 2307070 h 3482342"/>
              <a:gd name="connsiteX90" fmla="*/ 5065426 w 12192000"/>
              <a:gd name="connsiteY90" fmla="*/ 2324076 h 3482342"/>
              <a:gd name="connsiteX91" fmla="*/ 4975908 w 12192000"/>
              <a:gd name="connsiteY91" fmla="*/ 2364128 h 3482342"/>
              <a:gd name="connsiteX92" fmla="*/ 4913723 w 12192000"/>
              <a:gd name="connsiteY92" fmla="*/ 2385265 h 3482342"/>
              <a:gd name="connsiteX93" fmla="*/ 4746485 w 12192000"/>
              <a:gd name="connsiteY93" fmla="*/ 2451769 h 3482342"/>
              <a:gd name="connsiteX94" fmla="*/ 4681588 w 12192000"/>
              <a:gd name="connsiteY94" fmla="*/ 2467494 h 3482342"/>
              <a:gd name="connsiteX95" fmla="*/ 1783655 w 12192000"/>
              <a:gd name="connsiteY95" fmla="*/ 3163860 h 3482342"/>
              <a:gd name="connsiteX96" fmla="*/ 1325955 w 12192000"/>
              <a:gd name="connsiteY96" fmla="*/ 3176692 h 3482342"/>
              <a:gd name="connsiteX97" fmla="*/ 1190384 w 12192000"/>
              <a:gd name="connsiteY97" fmla="*/ 3203504 h 3482342"/>
              <a:gd name="connsiteX98" fmla="*/ 1094537 w 12192000"/>
              <a:gd name="connsiteY98" fmla="*/ 3229469 h 3482342"/>
              <a:gd name="connsiteX99" fmla="*/ 779276 w 12192000"/>
              <a:gd name="connsiteY99" fmla="*/ 3327290 h 3482342"/>
              <a:gd name="connsiteX100" fmla="*/ 600378 w 12192000"/>
              <a:gd name="connsiteY100" fmla="*/ 3335250 h 3482342"/>
              <a:gd name="connsiteX101" fmla="*/ 493457 w 12192000"/>
              <a:gd name="connsiteY101" fmla="*/ 3365044 h 3482342"/>
              <a:gd name="connsiteX102" fmla="*/ 349402 w 12192000"/>
              <a:gd name="connsiteY102" fmla="*/ 3380897 h 3482342"/>
              <a:gd name="connsiteX103" fmla="*/ 192183 w 12192000"/>
              <a:gd name="connsiteY103" fmla="*/ 3460075 h 3482342"/>
              <a:gd name="connsiteX104" fmla="*/ 46713 w 12192000"/>
              <a:gd name="connsiteY104" fmla="*/ 3462986 h 3482342"/>
              <a:gd name="connsiteX105" fmla="*/ 2765 w 12192000"/>
              <a:gd name="connsiteY105" fmla="*/ 3480770 h 3482342"/>
              <a:gd name="connsiteX106" fmla="*/ 0 w 12192000"/>
              <a:gd name="connsiteY106" fmla="*/ 3482342 h 3482342"/>
              <a:gd name="connsiteX107" fmla="*/ 0 w 12192000"/>
              <a:gd name="connsiteY107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522602 w 12192000"/>
              <a:gd name="connsiteY67" fmla="*/ 1954133 h 3482342"/>
              <a:gd name="connsiteX68" fmla="*/ 6444344 w 12192000"/>
              <a:gd name="connsiteY68" fmla="*/ 1969663 h 3482342"/>
              <a:gd name="connsiteX69" fmla="*/ 6333446 w 12192000"/>
              <a:gd name="connsiteY69" fmla="*/ 1997163 h 3482342"/>
              <a:gd name="connsiteX70" fmla="*/ 6294933 w 12192000"/>
              <a:gd name="connsiteY70" fmla="*/ 2019412 h 3482342"/>
              <a:gd name="connsiteX71" fmla="*/ 6238719 w 12192000"/>
              <a:gd name="connsiteY71" fmla="*/ 2042547 h 3482342"/>
              <a:gd name="connsiteX72" fmla="*/ 6142310 w 12192000"/>
              <a:gd name="connsiteY72" fmla="*/ 2092510 h 3482342"/>
              <a:gd name="connsiteX73" fmla="*/ 6056576 w 12192000"/>
              <a:gd name="connsiteY73" fmla="*/ 2134188 h 3482342"/>
              <a:gd name="connsiteX74" fmla="*/ 6007916 w 12192000"/>
              <a:gd name="connsiteY74" fmla="*/ 2143752 h 3482342"/>
              <a:gd name="connsiteX75" fmla="*/ 5947131 w 12192000"/>
              <a:gd name="connsiteY75" fmla="*/ 2148310 h 3482342"/>
              <a:gd name="connsiteX76" fmla="*/ 5898141 w 12192000"/>
              <a:gd name="connsiteY76" fmla="*/ 2144806 h 3482342"/>
              <a:gd name="connsiteX77" fmla="*/ 5855337 w 12192000"/>
              <a:gd name="connsiteY77" fmla="*/ 2137719 h 3482342"/>
              <a:gd name="connsiteX78" fmla="*/ 5817682 w 12192000"/>
              <a:gd name="connsiteY78" fmla="*/ 2157358 h 3482342"/>
              <a:gd name="connsiteX79" fmla="*/ 5735300 w 12192000"/>
              <a:gd name="connsiteY79" fmla="*/ 2158902 h 3482342"/>
              <a:gd name="connsiteX80" fmla="*/ 5591469 w 12192000"/>
              <a:gd name="connsiteY80" fmla="*/ 2178389 h 3482342"/>
              <a:gd name="connsiteX81" fmla="*/ 5452860 w 12192000"/>
              <a:gd name="connsiteY81" fmla="*/ 2180085 h 3482342"/>
              <a:gd name="connsiteX82" fmla="*/ 5414282 w 12192000"/>
              <a:gd name="connsiteY82" fmla="*/ 2183070 h 3482342"/>
              <a:gd name="connsiteX83" fmla="*/ 5368369 w 12192000"/>
              <a:gd name="connsiteY83" fmla="*/ 2204272 h 3482342"/>
              <a:gd name="connsiteX84" fmla="*/ 5336354 w 12192000"/>
              <a:gd name="connsiteY84" fmla="*/ 2218920 h 3482342"/>
              <a:gd name="connsiteX85" fmla="*/ 5291263 w 12192000"/>
              <a:gd name="connsiteY85" fmla="*/ 2239182 h 3482342"/>
              <a:gd name="connsiteX86" fmla="*/ 5255152 w 12192000"/>
              <a:gd name="connsiteY86" fmla="*/ 2247164 h 3482342"/>
              <a:gd name="connsiteX87" fmla="*/ 5233796 w 12192000"/>
              <a:gd name="connsiteY87" fmla="*/ 2268260 h 3482342"/>
              <a:gd name="connsiteX88" fmla="*/ 5212786 w 12192000"/>
              <a:gd name="connsiteY88" fmla="*/ 2296592 h 3482342"/>
              <a:gd name="connsiteX89" fmla="*/ 5173523 w 12192000"/>
              <a:gd name="connsiteY89" fmla="*/ 2309057 h 3482342"/>
              <a:gd name="connsiteX90" fmla="*/ 5123830 w 12192000"/>
              <a:gd name="connsiteY90" fmla="*/ 2307070 h 3482342"/>
              <a:gd name="connsiteX91" fmla="*/ 5065426 w 12192000"/>
              <a:gd name="connsiteY91" fmla="*/ 2324076 h 3482342"/>
              <a:gd name="connsiteX92" fmla="*/ 4975908 w 12192000"/>
              <a:gd name="connsiteY92" fmla="*/ 2364128 h 3482342"/>
              <a:gd name="connsiteX93" fmla="*/ 4913723 w 12192000"/>
              <a:gd name="connsiteY93" fmla="*/ 2385265 h 3482342"/>
              <a:gd name="connsiteX94" fmla="*/ 4746485 w 12192000"/>
              <a:gd name="connsiteY94" fmla="*/ 2451769 h 3482342"/>
              <a:gd name="connsiteX95" fmla="*/ 4681588 w 12192000"/>
              <a:gd name="connsiteY95" fmla="*/ 2467494 h 3482342"/>
              <a:gd name="connsiteX96" fmla="*/ 1783655 w 12192000"/>
              <a:gd name="connsiteY96" fmla="*/ 3163860 h 3482342"/>
              <a:gd name="connsiteX97" fmla="*/ 1325955 w 12192000"/>
              <a:gd name="connsiteY97" fmla="*/ 3176692 h 3482342"/>
              <a:gd name="connsiteX98" fmla="*/ 1190384 w 12192000"/>
              <a:gd name="connsiteY98" fmla="*/ 3203504 h 3482342"/>
              <a:gd name="connsiteX99" fmla="*/ 1094537 w 12192000"/>
              <a:gd name="connsiteY99" fmla="*/ 3229469 h 3482342"/>
              <a:gd name="connsiteX100" fmla="*/ 779276 w 12192000"/>
              <a:gd name="connsiteY100" fmla="*/ 3327290 h 3482342"/>
              <a:gd name="connsiteX101" fmla="*/ 600378 w 12192000"/>
              <a:gd name="connsiteY101" fmla="*/ 3335250 h 3482342"/>
              <a:gd name="connsiteX102" fmla="*/ 493457 w 12192000"/>
              <a:gd name="connsiteY102" fmla="*/ 3365044 h 3482342"/>
              <a:gd name="connsiteX103" fmla="*/ 349402 w 12192000"/>
              <a:gd name="connsiteY103" fmla="*/ 3380897 h 3482342"/>
              <a:gd name="connsiteX104" fmla="*/ 192183 w 12192000"/>
              <a:gd name="connsiteY104" fmla="*/ 3460075 h 3482342"/>
              <a:gd name="connsiteX105" fmla="*/ 46713 w 12192000"/>
              <a:gd name="connsiteY105" fmla="*/ 3462986 h 3482342"/>
              <a:gd name="connsiteX106" fmla="*/ 2765 w 12192000"/>
              <a:gd name="connsiteY106" fmla="*/ 3480770 h 3482342"/>
              <a:gd name="connsiteX107" fmla="*/ 0 w 12192000"/>
              <a:gd name="connsiteY107" fmla="*/ 3482342 h 3482342"/>
              <a:gd name="connsiteX108" fmla="*/ 0 w 12192000"/>
              <a:gd name="connsiteY108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522602 w 12192000"/>
              <a:gd name="connsiteY67" fmla="*/ 1954133 h 3482342"/>
              <a:gd name="connsiteX68" fmla="*/ 6444344 w 12192000"/>
              <a:gd name="connsiteY68" fmla="*/ 1969663 h 3482342"/>
              <a:gd name="connsiteX69" fmla="*/ 6409626 w 12192000"/>
              <a:gd name="connsiteY69" fmla="*/ 1978846 h 3482342"/>
              <a:gd name="connsiteX70" fmla="*/ 6333446 w 12192000"/>
              <a:gd name="connsiteY70" fmla="*/ 1997163 h 3482342"/>
              <a:gd name="connsiteX71" fmla="*/ 6294933 w 12192000"/>
              <a:gd name="connsiteY71" fmla="*/ 2019412 h 3482342"/>
              <a:gd name="connsiteX72" fmla="*/ 6238719 w 12192000"/>
              <a:gd name="connsiteY72" fmla="*/ 2042547 h 3482342"/>
              <a:gd name="connsiteX73" fmla="*/ 6142310 w 12192000"/>
              <a:gd name="connsiteY73" fmla="*/ 2092510 h 3482342"/>
              <a:gd name="connsiteX74" fmla="*/ 6056576 w 12192000"/>
              <a:gd name="connsiteY74" fmla="*/ 2134188 h 3482342"/>
              <a:gd name="connsiteX75" fmla="*/ 6007916 w 12192000"/>
              <a:gd name="connsiteY75" fmla="*/ 2143752 h 3482342"/>
              <a:gd name="connsiteX76" fmla="*/ 5947131 w 12192000"/>
              <a:gd name="connsiteY76" fmla="*/ 2148310 h 3482342"/>
              <a:gd name="connsiteX77" fmla="*/ 5898141 w 12192000"/>
              <a:gd name="connsiteY77" fmla="*/ 2144806 h 3482342"/>
              <a:gd name="connsiteX78" fmla="*/ 5855337 w 12192000"/>
              <a:gd name="connsiteY78" fmla="*/ 2137719 h 3482342"/>
              <a:gd name="connsiteX79" fmla="*/ 5817682 w 12192000"/>
              <a:gd name="connsiteY79" fmla="*/ 2157358 h 3482342"/>
              <a:gd name="connsiteX80" fmla="*/ 5735300 w 12192000"/>
              <a:gd name="connsiteY80" fmla="*/ 2158902 h 3482342"/>
              <a:gd name="connsiteX81" fmla="*/ 5591469 w 12192000"/>
              <a:gd name="connsiteY81" fmla="*/ 2178389 h 3482342"/>
              <a:gd name="connsiteX82" fmla="*/ 5452860 w 12192000"/>
              <a:gd name="connsiteY82" fmla="*/ 2180085 h 3482342"/>
              <a:gd name="connsiteX83" fmla="*/ 5414282 w 12192000"/>
              <a:gd name="connsiteY83" fmla="*/ 2183070 h 3482342"/>
              <a:gd name="connsiteX84" fmla="*/ 5368369 w 12192000"/>
              <a:gd name="connsiteY84" fmla="*/ 2204272 h 3482342"/>
              <a:gd name="connsiteX85" fmla="*/ 5336354 w 12192000"/>
              <a:gd name="connsiteY85" fmla="*/ 2218920 h 3482342"/>
              <a:gd name="connsiteX86" fmla="*/ 5291263 w 12192000"/>
              <a:gd name="connsiteY86" fmla="*/ 2239182 h 3482342"/>
              <a:gd name="connsiteX87" fmla="*/ 5255152 w 12192000"/>
              <a:gd name="connsiteY87" fmla="*/ 2247164 h 3482342"/>
              <a:gd name="connsiteX88" fmla="*/ 5233796 w 12192000"/>
              <a:gd name="connsiteY88" fmla="*/ 2268260 h 3482342"/>
              <a:gd name="connsiteX89" fmla="*/ 5212786 w 12192000"/>
              <a:gd name="connsiteY89" fmla="*/ 2296592 h 3482342"/>
              <a:gd name="connsiteX90" fmla="*/ 5173523 w 12192000"/>
              <a:gd name="connsiteY90" fmla="*/ 2309057 h 3482342"/>
              <a:gd name="connsiteX91" fmla="*/ 5123830 w 12192000"/>
              <a:gd name="connsiteY91" fmla="*/ 2307070 h 3482342"/>
              <a:gd name="connsiteX92" fmla="*/ 5065426 w 12192000"/>
              <a:gd name="connsiteY92" fmla="*/ 2324076 h 3482342"/>
              <a:gd name="connsiteX93" fmla="*/ 4975908 w 12192000"/>
              <a:gd name="connsiteY93" fmla="*/ 2364128 h 3482342"/>
              <a:gd name="connsiteX94" fmla="*/ 4913723 w 12192000"/>
              <a:gd name="connsiteY94" fmla="*/ 2385265 h 3482342"/>
              <a:gd name="connsiteX95" fmla="*/ 4746485 w 12192000"/>
              <a:gd name="connsiteY95" fmla="*/ 2451769 h 3482342"/>
              <a:gd name="connsiteX96" fmla="*/ 4681588 w 12192000"/>
              <a:gd name="connsiteY96" fmla="*/ 2467494 h 3482342"/>
              <a:gd name="connsiteX97" fmla="*/ 1783655 w 12192000"/>
              <a:gd name="connsiteY97" fmla="*/ 3163860 h 3482342"/>
              <a:gd name="connsiteX98" fmla="*/ 1325955 w 12192000"/>
              <a:gd name="connsiteY98" fmla="*/ 3176692 h 3482342"/>
              <a:gd name="connsiteX99" fmla="*/ 1190384 w 12192000"/>
              <a:gd name="connsiteY99" fmla="*/ 3203504 h 3482342"/>
              <a:gd name="connsiteX100" fmla="*/ 1094537 w 12192000"/>
              <a:gd name="connsiteY100" fmla="*/ 3229469 h 3482342"/>
              <a:gd name="connsiteX101" fmla="*/ 779276 w 12192000"/>
              <a:gd name="connsiteY101" fmla="*/ 3327290 h 3482342"/>
              <a:gd name="connsiteX102" fmla="*/ 600378 w 12192000"/>
              <a:gd name="connsiteY102" fmla="*/ 3335250 h 3482342"/>
              <a:gd name="connsiteX103" fmla="*/ 493457 w 12192000"/>
              <a:gd name="connsiteY103" fmla="*/ 3365044 h 3482342"/>
              <a:gd name="connsiteX104" fmla="*/ 349402 w 12192000"/>
              <a:gd name="connsiteY104" fmla="*/ 3380897 h 3482342"/>
              <a:gd name="connsiteX105" fmla="*/ 192183 w 12192000"/>
              <a:gd name="connsiteY105" fmla="*/ 3460075 h 3482342"/>
              <a:gd name="connsiteX106" fmla="*/ 46713 w 12192000"/>
              <a:gd name="connsiteY106" fmla="*/ 3462986 h 3482342"/>
              <a:gd name="connsiteX107" fmla="*/ 2765 w 12192000"/>
              <a:gd name="connsiteY107" fmla="*/ 3480770 h 3482342"/>
              <a:gd name="connsiteX108" fmla="*/ 0 w 12192000"/>
              <a:gd name="connsiteY108" fmla="*/ 3482342 h 3482342"/>
              <a:gd name="connsiteX109" fmla="*/ 0 w 12192000"/>
              <a:gd name="connsiteY10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522602 w 12192000"/>
              <a:gd name="connsiteY67" fmla="*/ 1954133 h 3482342"/>
              <a:gd name="connsiteX68" fmla="*/ 6444344 w 12192000"/>
              <a:gd name="connsiteY68" fmla="*/ 1969663 h 3482342"/>
              <a:gd name="connsiteX69" fmla="*/ 6409626 w 12192000"/>
              <a:gd name="connsiteY69" fmla="*/ 1978846 h 3482342"/>
              <a:gd name="connsiteX70" fmla="*/ 6333446 w 12192000"/>
              <a:gd name="connsiteY70" fmla="*/ 1997163 h 3482342"/>
              <a:gd name="connsiteX71" fmla="*/ 6294933 w 12192000"/>
              <a:gd name="connsiteY71" fmla="*/ 2019412 h 3482342"/>
              <a:gd name="connsiteX72" fmla="*/ 6238719 w 12192000"/>
              <a:gd name="connsiteY72" fmla="*/ 2042547 h 3482342"/>
              <a:gd name="connsiteX73" fmla="*/ 6138780 w 12192000"/>
              <a:gd name="connsiteY73" fmla="*/ 2081918 h 3482342"/>
              <a:gd name="connsiteX74" fmla="*/ 6056576 w 12192000"/>
              <a:gd name="connsiteY74" fmla="*/ 2134188 h 3482342"/>
              <a:gd name="connsiteX75" fmla="*/ 6007916 w 12192000"/>
              <a:gd name="connsiteY75" fmla="*/ 2143752 h 3482342"/>
              <a:gd name="connsiteX76" fmla="*/ 5947131 w 12192000"/>
              <a:gd name="connsiteY76" fmla="*/ 2148310 h 3482342"/>
              <a:gd name="connsiteX77" fmla="*/ 5898141 w 12192000"/>
              <a:gd name="connsiteY77" fmla="*/ 2144806 h 3482342"/>
              <a:gd name="connsiteX78" fmla="*/ 5855337 w 12192000"/>
              <a:gd name="connsiteY78" fmla="*/ 2137719 h 3482342"/>
              <a:gd name="connsiteX79" fmla="*/ 5817682 w 12192000"/>
              <a:gd name="connsiteY79" fmla="*/ 2157358 h 3482342"/>
              <a:gd name="connsiteX80" fmla="*/ 5735300 w 12192000"/>
              <a:gd name="connsiteY80" fmla="*/ 2158902 h 3482342"/>
              <a:gd name="connsiteX81" fmla="*/ 5591469 w 12192000"/>
              <a:gd name="connsiteY81" fmla="*/ 2178389 h 3482342"/>
              <a:gd name="connsiteX82" fmla="*/ 5452860 w 12192000"/>
              <a:gd name="connsiteY82" fmla="*/ 2180085 h 3482342"/>
              <a:gd name="connsiteX83" fmla="*/ 5414282 w 12192000"/>
              <a:gd name="connsiteY83" fmla="*/ 2183070 h 3482342"/>
              <a:gd name="connsiteX84" fmla="*/ 5368369 w 12192000"/>
              <a:gd name="connsiteY84" fmla="*/ 2204272 h 3482342"/>
              <a:gd name="connsiteX85" fmla="*/ 5336354 w 12192000"/>
              <a:gd name="connsiteY85" fmla="*/ 2218920 h 3482342"/>
              <a:gd name="connsiteX86" fmla="*/ 5291263 w 12192000"/>
              <a:gd name="connsiteY86" fmla="*/ 2239182 h 3482342"/>
              <a:gd name="connsiteX87" fmla="*/ 5255152 w 12192000"/>
              <a:gd name="connsiteY87" fmla="*/ 2247164 h 3482342"/>
              <a:gd name="connsiteX88" fmla="*/ 5233796 w 12192000"/>
              <a:gd name="connsiteY88" fmla="*/ 2268260 h 3482342"/>
              <a:gd name="connsiteX89" fmla="*/ 5212786 w 12192000"/>
              <a:gd name="connsiteY89" fmla="*/ 2296592 h 3482342"/>
              <a:gd name="connsiteX90" fmla="*/ 5173523 w 12192000"/>
              <a:gd name="connsiteY90" fmla="*/ 2309057 h 3482342"/>
              <a:gd name="connsiteX91" fmla="*/ 5123830 w 12192000"/>
              <a:gd name="connsiteY91" fmla="*/ 2307070 h 3482342"/>
              <a:gd name="connsiteX92" fmla="*/ 5065426 w 12192000"/>
              <a:gd name="connsiteY92" fmla="*/ 2324076 h 3482342"/>
              <a:gd name="connsiteX93" fmla="*/ 4975908 w 12192000"/>
              <a:gd name="connsiteY93" fmla="*/ 2364128 h 3482342"/>
              <a:gd name="connsiteX94" fmla="*/ 4913723 w 12192000"/>
              <a:gd name="connsiteY94" fmla="*/ 2385265 h 3482342"/>
              <a:gd name="connsiteX95" fmla="*/ 4746485 w 12192000"/>
              <a:gd name="connsiteY95" fmla="*/ 2451769 h 3482342"/>
              <a:gd name="connsiteX96" fmla="*/ 4681588 w 12192000"/>
              <a:gd name="connsiteY96" fmla="*/ 2467494 h 3482342"/>
              <a:gd name="connsiteX97" fmla="*/ 1783655 w 12192000"/>
              <a:gd name="connsiteY97" fmla="*/ 3163860 h 3482342"/>
              <a:gd name="connsiteX98" fmla="*/ 1325955 w 12192000"/>
              <a:gd name="connsiteY98" fmla="*/ 3176692 h 3482342"/>
              <a:gd name="connsiteX99" fmla="*/ 1190384 w 12192000"/>
              <a:gd name="connsiteY99" fmla="*/ 3203504 h 3482342"/>
              <a:gd name="connsiteX100" fmla="*/ 1094537 w 12192000"/>
              <a:gd name="connsiteY100" fmla="*/ 3229469 h 3482342"/>
              <a:gd name="connsiteX101" fmla="*/ 779276 w 12192000"/>
              <a:gd name="connsiteY101" fmla="*/ 3327290 h 3482342"/>
              <a:gd name="connsiteX102" fmla="*/ 600378 w 12192000"/>
              <a:gd name="connsiteY102" fmla="*/ 3335250 h 3482342"/>
              <a:gd name="connsiteX103" fmla="*/ 493457 w 12192000"/>
              <a:gd name="connsiteY103" fmla="*/ 3365044 h 3482342"/>
              <a:gd name="connsiteX104" fmla="*/ 349402 w 12192000"/>
              <a:gd name="connsiteY104" fmla="*/ 3380897 h 3482342"/>
              <a:gd name="connsiteX105" fmla="*/ 192183 w 12192000"/>
              <a:gd name="connsiteY105" fmla="*/ 3460075 h 3482342"/>
              <a:gd name="connsiteX106" fmla="*/ 46713 w 12192000"/>
              <a:gd name="connsiteY106" fmla="*/ 3462986 h 3482342"/>
              <a:gd name="connsiteX107" fmla="*/ 2765 w 12192000"/>
              <a:gd name="connsiteY107" fmla="*/ 3480770 h 3482342"/>
              <a:gd name="connsiteX108" fmla="*/ 0 w 12192000"/>
              <a:gd name="connsiteY108" fmla="*/ 3482342 h 3482342"/>
              <a:gd name="connsiteX109" fmla="*/ 0 w 12192000"/>
              <a:gd name="connsiteY10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522602 w 12192000"/>
              <a:gd name="connsiteY67" fmla="*/ 1954133 h 3482342"/>
              <a:gd name="connsiteX68" fmla="*/ 6444344 w 12192000"/>
              <a:gd name="connsiteY68" fmla="*/ 1969663 h 3482342"/>
              <a:gd name="connsiteX69" fmla="*/ 6409626 w 12192000"/>
              <a:gd name="connsiteY69" fmla="*/ 1978846 h 3482342"/>
              <a:gd name="connsiteX70" fmla="*/ 6333446 w 12192000"/>
              <a:gd name="connsiteY70" fmla="*/ 1997163 h 3482342"/>
              <a:gd name="connsiteX71" fmla="*/ 6294933 w 12192000"/>
              <a:gd name="connsiteY71" fmla="*/ 2019412 h 3482342"/>
              <a:gd name="connsiteX72" fmla="*/ 6238719 w 12192000"/>
              <a:gd name="connsiteY72" fmla="*/ 2042547 h 3482342"/>
              <a:gd name="connsiteX73" fmla="*/ 6187205 w 12192000"/>
              <a:gd name="connsiteY73" fmla="*/ 2060048 h 3482342"/>
              <a:gd name="connsiteX74" fmla="*/ 6138780 w 12192000"/>
              <a:gd name="connsiteY74" fmla="*/ 2081918 h 3482342"/>
              <a:gd name="connsiteX75" fmla="*/ 6056576 w 12192000"/>
              <a:gd name="connsiteY75" fmla="*/ 2134188 h 3482342"/>
              <a:gd name="connsiteX76" fmla="*/ 6007916 w 12192000"/>
              <a:gd name="connsiteY76" fmla="*/ 2143752 h 3482342"/>
              <a:gd name="connsiteX77" fmla="*/ 5947131 w 12192000"/>
              <a:gd name="connsiteY77" fmla="*/ 2148310 h 3482342"/>
              <a:gd name="connsiteX78" fmla="*/ 5898141 w 12192000"/>
              <a:gd name="connsiteY78" fmla="*/ 2144806 h 3482342"/>
              <a:gd name="connsiteX79" fmla="*/ 5855337 w 12192000"/>
              <a:gd name="connsiteY79" fmla="*/ 2137719 h 3482342"/>
              <a:gd name="connsiteX80" fmla="*/ 5817682 w 12192000"/>
              <a:gd name="connsiteY80" fmla="*/ 2157358 h 3482342"/>
              <a:gd name="connsiteX81" fmla="*/ 5735300 w 12192000"/>
              <a:gd name="connsiteY81" fmla="*/ 2158902 h 3482342"/>
              <a:gd name="connsiteX82" fmla="*/ 5591469 w 12192000"/>
              <a:gd name="connsiteY82" fmla="*/ 2178389 h 3482342"/>
              <a:gd name="connsiteX83" fmla="*/ 5452860 w 12192000"/>
              <a:gd name="connsiteY83" fmla="*/ 2180085 h 3482342"/>
              <a:gd name="connsiteX84" fmla="*/ 5414282 w 12192000"/>
              <a:gd name="connsiteY84" fmla="*/ 2183070 h 3482342"/>
              <a:gd name="connsiteX85" fmla="*/ 5368369 w 12192000"/>
              <a:gd name="connsiteY85" fmla="*/ 2204272 h 3482342"/>
              <a:gd name="connsiteX86" fmla="*/ 5336354 w 12192000"/>
              <a:gd name="connsiteY86" fmla="*/ 2218920 h 3482342"/>
              <a:gd name="connsiteX87" fmla="*/ 5291263 w 12192000"/>
              <a:gd name="connsiteY87" fmla="*/ 2239182 h 3482342"/>
              <a:gd name="connsiteX88" fmla="*/ 5255152 w 12192000"/>
              <a:gd name="connsiteY88" fmla="*/ 2247164 h 3482342"/>
              <a:gd name="connsiteX89" fmla="*/ 5233796 w 12192000"/>
              <a:gd name="connsiteY89" fmla="*/ 2268260 h 3482342"/>
              <a:gd name="connsiteX90" fmla="*/ 5212786 w 12192000"/>
              <a:gd name="connsiteY90" fmla="*/ 2296592 h 3482342"/>
              <a:gd name="connsiteX91" fmla="*/ 5173523 w 12192000"/>
              <a:gd name="connsiteY91" fmla="*/ 2309057 h 3482342"/>
              <a:gd name="connsiteX92" fmla="*/ 5123830 w 12192000"/>
              <a:gd name="connsiteY92" fmla="*/ 2307070 h 3482342"/>
              <a:gd name="connsiteX93" fmla="*/ 5065426 w 12192000"/>
              <a:gd name="connsiteY93" fmla="*/ 2324076 h 3482342"/>
              <a:gd name="connsiteX94" fmla="*/ 4975908 w 12192000"/>
              <a:gd name="connsiteY94" fmla="*/ 2364128 h 3482342"/>
              <a:gd name="connsiteX95" fmla="*/ 4913723 w 12192000"/>
              <a:gd name="connsiteY95" fmla="*/ 2385265 h 3482342"/>
              <a:gd name="connsiteX96" fmla="*/ 4746485 w 12192000"/>
              <a:gd name="connsiteY96" fmla="*/ 2451769 h 3482342"/>
              <a:gd name="connsiteX97" fmla="*/ 4681588 w 12192000"/>
              <a:gd name="connsiteY97" fmla="*/ 2467494 h 3482342"/>
              <a:gd name="connsiteX98" fmla="*/ 1783655 w 12192000"/>
              <a:gd name="connsiteY98" fmla="*/ 3163860 h 3482342"/>
              <a:gd name="connsiteX99" fmla="*/ 1325955 w 12192000"/>
              <a:gd name="connsiteY99" fmla="*/ 3176692 h 3482342"/>
              <a:gd name="connsiteX100" fmla="*/ 1190384 w 12192000"/>
              <a:gd name="connsiteY100" fmla="*/ 3203504 h 3482342"/>
              <a:gd name="connsiteX101" fmla="*/ 1094537 w 12192000"/>
              <a:gd name="connsiteY101" fmla="*/ 3229469 h 3482342"/>
              <a:gd name="connsiteX102" fmla="*/ 779276 w 12192000"/>
              <a:gd name="connsiteY102" fmla="*/ 3327290 h 3482342"/>
              <a:gd name="connsiteX103" fmla="*/ 600378 w 12192000"/>
              <a:gd name="connsiteY103" fmla="*/ 3335250 h 3482342"/>
              <a:gd name="connsiteX104" fmla="*/ 493457 w 12192000"/>
              <a:gd name="connsiteY104" fmla="*/ 3365044 h 3482342"/>
              <a:gd name="connsiteX105" fmla="*/ 349402 w 12192000"/>
              <a:gd name="connsiteY105" fmla="*/ 3380897 h 3482342"/>
              <a:gd name="connsiteX106" fmla="*/ 192183 w 12192000"/>
              <a:gd name="connsiteY106" fmla="*/ 3460075 h 3482342"/>
              <a:gd name="connsiteX107" fmla="*/ 46713 w 12192000"/>
              <a:gd name="connsiteY107" fmla="*/ 3462986 h 3482342"/>
              <a:gd name="connsiteX108" fmla="*/ 2765 w 12192000"/>
              <a:gd name="connsiteY108" fmla="*/ 3480770 h 3482342"/>
              <a:gd name="connsiteX109" fmla="*/ 0 w 12192000"/>
              <a:gd name="connsiteY109" fmla="*/ 3482342 h 3482342"/>
              <a:gd name="connsiteX110" fmla="*/ 0 w 12192000"/>
              <a:gd name="connsiteY110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522602 w 12192000"/>
              <a:gd name="connsiteY67" fmla="*/ 1954133 h 3482342"/>
              <a:gd name="connsiteX68" fmla="*/ 6444344 w 12192000"/>
              <a:gd name="connsiteY68" fmla="*/ 1969663 h 3482342"/>
              <a:gd name="connsiteX69" fmla="*/ 6409626 w 12192000"/>
              <a:gd name="connsiteY69" fmla="*/ 1978846 h 3482342"/>
              <a:gd name="connsiteX70" fmla="*/ 6333446 w 12192000"/>
              <a:gd name="connsiteY70" fmla="*/ 1997163 h 3482342"/>
              <a:gd name="connsiteX71" fmla="*/ 6294933 w 12192000"/>
              <a:gd name="connsiteY71" fmla="*/ 2019412 h 3482342"/>
              <a:gd name="connsiteX72" fmla="*/ 6238719 w 12192000"/>
              <a:gd name="connsiteY72" fmla="*/ 2042547 h 3482342"/>
              <a:gd name="connsiteX73" fmla="*/ 6187205 w 12192000"/>
              <a:gd name="connsiteY73" fmla="*/ 2060048 h 3482342"/>
              <a:gd name="connsiteX74" fmla="*/ 6138780 w 12192000"/>
              <a:gd name="connsiteY74" fmla="*/ 2081918 h 3482342"/>
              <a:gd name="connsiteX75" fmla="*/ 6120125 w 12192000"/>
              <a:gd name="connsiteY75" fmla="*/ 2109475 h 3482342"/>
              <a:gd name="connsiteX76" fmla="*/ 6056576 w 12192000"/>
              <a:gd name="connsiteY76" fmla="*/ 2134188 h 3482342"/>
              <a:gd name="connsiteX77" fmla="*/ 6007916 w 12192000"/>
              <a:gd name="connsiteY77" fmla="*/ 2143752 h 3482342"/>
              <a:gd name="connsiteX78" fmla="*/ 5947131 w 12192000"/>
              <a:gd name="connsiteY78" fmla="*/ 2148310 h 3482342"/>
              <a:gd name="connsiteX79" fmla="*/ 5898141 w 12192000"/>
              <a:gd name="connsiteY79" fmla="*/ 2144806 h 3482342"/>
              <a:gd name="connsiteX80" fmla="*/ 5855337 w 12192000"/>
              <a:gd name="connsiteY80" fmla="*/ 2137719 h 3482342"/>
              <a:gd name="connsiteX81" fmla="*/ 5817682 w 12192000"/>
              <a:gd name="connsiteY81" fmla="*/ 2157358 h 3482342"/>
              <a:gd name="connsiteX82" fmla="*/ 5735300 w 12192000"/>
              <a:gd name="connsiteY82" fmla="*/ 2158902 h 3482342"/>
              <a:gd name="connsiteX83" fmla="*/ 5591469 w 12192000"/>
              <a:gd name="connsiteY83" fmla="*/ 2178389 h 3482342"/>
              <a:gd name="connsiteX84" fmla="*/ 5452860 w 12192000"/>
              <a:gd name="connsiteY84" fmla="*/ 2180085 h 3482342"/>
              <a:gd name="connsiteX85" fmla="*/ 5414282 w 12192000"/>
              <a:gd name="connsiteY85" fmla="*/ 2183070 h 3482342"/>
              <a:gd name="connsiteX86" fmla="*/ 5368369 w 12192000"/>
              <a:gd name="connsiteY86" fmla="*/ 2204272 h 3482342"/>
              <a:gd name="connsiteX87" fmla="*/ 5336354 w 12192000"/>
              <a:gd name="connsiteY87" fmla="*/ 2218920 h 3482342"/>
              <a:gd name="connsiteX88" fmla="*/ 5291263 w 12192000"/>
              <a:gd name="connsiteY88" fmla="*/ 2239182 h 3482342"/>
              <a:gd name="connsiteX89" fmla="*/ 5255152 w 12192000"/>
              <a:gd name="connsiteY89" fmla="*/ 2247164 h 3482342"/>
              <a:gd name="connsiteX90" fmla="*/ 5233796 w 12192000"/>
              <a:gd name="connsiteY90" fmla="*/ 2268260 h 3482342"/>
              <a:gd name="connsiteX91" fmla="*/ 5212786 w 12192000"/>
              <a:gd name="connsiteY91" fmla="*/ 2296592 h 3482342"/>
              <a:gd name="connsiteX92" fmla="*/ 5173523 w 12192000"/>
              <a:gd name="connsiteY92" fmla="*/ 2309057 h 3482342"/>
              <a:gd name="connsiteX93" fmla="*/ 5123830 w 12192000"/>
              <a:gd name="connsiteY93" fmla="*/ 2307070 h 3482342"/>
              <a:gd name="connsiteX94" fmla="*/ 5065426 w 12192000"/>
              <a:gd name="connsiteY94" fmla="*/ 2324076 h 3482342"/>
              <a:gd name="connsiteX95" fmla="*/ 4975908 w 12192000"/>
              <a:gd name="connsiteY95" fmla="*/ 2364128 h 3482342"/>
              <a:gd name="connsiteX96" fmla="*/ 4913723 w 12192000"/>
              <a:gd name="connsiteY96" fmla="*/ 2385265 h 3482342"/>
              <a:gd name="connsiteX97" fmla="*/ 4746485 w 12192000"/>
              <a:gd name="connsiteY97" fmla="*/ 2451769 h 3482342"/>
              <a:gd name="connsiteX98" fmla="*/ 4681588 w 12192000"/>
              <a:gd name="connsiteY98" fmla="*/ 2467494 h 3482342"/>
              <a:gd name="connsiteX99" fmla="*/ 1783655 w 12192000"/>
              <a:gd name="connsiteY99" fmla="*/ 3163860 h 3482342"/>
              <a:gd name="connsiteX100" fmla="*/ 1325955 w 12192000"/>
              <a:gd name="connsiteY100" fmla="*/ 3176692 h 3482342"/>
              <a:gd name="connsiteX101" fmla="*/ 1190384 w 12192000"/>
              <a:gd name="connsiteY101" fmla="*/ 3203504 h 3482342"/>
              <a:gd name="connsiteX102" fmla="*/ 1094537 w 12192000"/>
              <a:gd name="connsiteY102" fmla="*/ 3229469 h 3482342"/>
              <a:gd name="connsiteX103" fmla="*/ 779276 w 12192000"/>
              <a:gd name="connsiteY103" fmla="*/ 3327290 h 3482342"/>
              <a:gd name="connsiteX104" fmla="*/ 600378 w 12192000"/>
              <a:gd name="connsiteY104" fmla="*/ 3335250 h 3482342"/>
              <a:gd name="connsiteX105" fmla="*/ 493457 w 12192000"/>
              <a:gd name="connsiteY105" fmla="*/ 3365044 h 3482342"/>
              <a:gd name="connsiteX106" fmla="*/ 349402 w 12192000"/>
              <a:gd name="connsiteY106" fmla="*/ 3380897 h 3482342"/>
              <a:gd name="connsiteX107" fmla="*/ 192183 w 12192000"/>
              <a:gd name="connsiteY107" fmla="*/ 3460075 h 3482342"/>
              <a:gd name="connsiteX108" fmla="*/ 46713 w 12192000"/>
              <a:gd name="connsiteY108" fmla="*/ 3462986 h 3482342"/>
              <a:gd name="connsiteX109" fmla="*/ 2765 w 12192000"/>
              <a:gd name="connsiteY109" fmla="*/ 3480770 h 3482342"/>
              <a:gd name="connsiteX110" fmla="*/ 0 w 12192000"/>
              <a:gd name="connsiteY110" fmla="*/ 3482342 h 3482342"/>
              <a:gd name="connsiteX111" fmla="*/ 0 w 12192000"/>
              <a:gd name="connsiteY111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522602 w 12192000"/>
              <a:gd name="connsiteY67" fmla="*/ 1954133 h 3482342"/>
              <a:gd name="connsiteX68" fmla="*/ 6444344 w 12192000"/>
              <a:gd name="connsiteY68" fmla="*/ 1969663 h 3482342"/>
              <a:gd name="connsiteX69" fmla="*/ 6409626 w 12192000"/>
              <a:gd name="connsiteY69" fmla="*/ 1978846 h 3482342"/>
              <a:gd name="connsiteX70" fmla="*/ 6333446 w 12192000"/>
              <a:gd name="connsiteY70" fmla="*/ 1997163 h 3482342"/>
              <a:gd name="connsiteX71" fmla="*/ 6294933 w 12192000"/>
              <a:gd name="connsiteY71" fmla="*/ 2019412 h 3482342"/>
              <a:gd name="connsiteX72" fmla="*/ 6238719 w 12192000"/>
              <a:gd name="connsiteY72" fmla="*/ 2042547 h 3482342"/>
              <a:gd name="connsiteX73" fmla="*/ 6187205 w 12192000"/>
              <a:gd name="connsiteY73" fmla="*/ 2060048 h 3482342"/>
              <a:gd name="connsiteX74" fmla="*/ 6138780 w 12192000"/>
              <a:gd name="connsiteY74" fmla="*/ 2081918 h 3482342"/>
              <a:gd name="connsiteX75" fmla="*/ 6120125 w 12192000"/>
              <a:gd name="connsiteY75" fmla="*/ 2109475 h 3482342"/>
              <a:gd name="connsiteX76" fmla="*/ 6056576 w 12192000"/>
              <a:gd name="connsiteY76" fmla="*/ 2120066 h 3482342"/>
              <a:gd name="connsiteX77" fmla="*/ 6007916 w 12192000"/>
              <a:gd name="connsiteY77" fmla="*/ 2143752 h 3482342"/>
              <a:gd name="connsiteX78" fmla="*/ 5947131 w 12192000"/>
              <a:gd name="connsiteY78" fmla="*/ 2148310 h 3482342"/>
              <a:gd name="connsiteX79" fmla="*/ 5898141 w 12192000"/>
              <a:gd name="connsiteY79" fmla="*/ 2144806 h 3482342"/>
              <a:gd name="connsiteX80" fmla="*/ 5855337 w 12192000"/>
              <a:gd name="connsiteY80" fmla="*/ 2137719 h 3482342"/>
              <a:gd name="connsiteX81" fmla="*/ 5817682 w 12192000"/>
              <a:gd name="connsiteY81" fmla="*/ 2157358 h 3482342"/>
              <a:gd name="connsiteX82" fmla="*/ 5735300 w 12192000"/>
              <a:gd name="connsiteY82" fmla="*/ 2158902 h 3482342"/>
              <a:gd name="connsiteX83" fmla="*/ 5591469 w 12192000"/>
              <a:gd name="connsiteY83" fmla="*/ 2178389 h 3482342"/>
              <a:gd name="connsiteX84" fmla="*/ 5452860 w 12192000"/>
              <a:gd name="connsiteY84" fmla="*/ 2180085 h 3482342"/>
              <a:gd name="connsiteX85" fmla="*/ 5414282 w 12192000"/>
              <a:gd name="connsiteY85" fmla="*/ 2183070 h 3482342"/>
              <a:gd name="connsiteX86" fmla="*/ 5368369 w 12192000"/>
              <a:gd name="connsiteY86" fmla="*/ 2204272 h 3482342"/>
              <a:gd name="connsiteX87" fmla="*/ 5336354 w 12192000"/>
              <a:gd name="connsiteY87" fmla="*/ 2218920 h 3482342"/>
              <a:gd name="connsiteX88" fmla="*/ 5291263 w 12192000"/>
              <a:gd name="connsiteY88" fmla="*/ 2239182 h 3482342"/>
              <a:gd name="connsiteX89" fmla="*/ 5255152 w 12192000"/>
              <a:gd name="connsiteY89" fmla="*/ 2247164 h 3482342"/>
              <a:gd name="connsiteX90" fmla="*/ 5233796 w 12192000"/>
              <a:gd name="connsiteY90" fmla="*/ 2268260 h 3482342"/>
              <a:gd name="connsiteX91" fmla="*/ 5212786 w 12192000"/>
              <a:gd name="connsiteY91" fmla="*/ 2296592 h 3482342"/>
              <a:gd name="connsiteX92" fmla="*/ 5173523 w 12192000"/>
              <a:gd name="connsiteY92" fmla="*/ 2309057 h 3482342"/>
              <a:gd name="connsiteX93" fmla="*/ 5123830 w 12192000"/>
              <a:gd name="connsiteY93" fmla="*/ 2307070 h 3482342"/>
              <a:gd name="connsiteX94" fmla="*/ 5065426 w 12192000"/>
              <a:gd name="connsiteY94" fmla="*/ 2324076 h 3482342"/>
              <a:gd name="connsiteX95" fmla="*/ 4975908 w 12192000"/>
              <a:gd name="connsiteY95" fmla="*/ 2364128 h 3482342"/>
              <a:gd name="connsiteX96" fmla="*/ 4913723 w 12192000"/>
              <a:gd name="connsiteY96" fmla="*/ 2385265 h 3482342"/>
              <a:gd name="connsiteX97" fmla="*/ 4746485 w 12192000"/>
              <a:gd name="connsiteY97" fmla="*/ 2451769 h 3482342"/>
              <a:gd name="connsiteX98" fmla="*/ 4681588 w 12192000"/>
              <a:gd name="connsiteY98" fmla="*/ 2467494 h 3482342"/>
              <a:gd name="connsiteX99" fmla="*/ 1783655 w 12192000"/>
              <a:gd name="connsiteY99" fmla="*/ 3163860 h 3482342"/>
              <a:gd name="connsiteX100" fmla="*/ 1325955 w 12192000"/>
              <a:gd name="connsiteY100" fmla="*/ 3176692 h 3482342"/>
              <a:gd name="connsiteX101" fmla="*/ 1190384 w 12192000"/>
              <a:gd name="connsiteY101" fmla="*/ 3203504 h 3482342"/>
              <a:gd name="connsiteX102" fmla="*/ 1094537 w 12192000"/>
              <a:gd name="connsiteY102" fmla="*/ 3229469 h 3482342"/>
              <a:gd name="connsiteX103" fmla="*/ 779276 w 12192000"/>
              <a:gd name="connsiteY103" fmla="*/ 3327290 h 3482342"/>
              <a:gd name="connsiteX104" fmla="*/ 600378 w 12192000"/>
              <a:gd name="connsiteY104" fmla="*/ 3335250 h 3482342"/>
              <a:gd name="connsiteX105" fmla="*/ 493457 w 12192000"/>
              <a:gd name="connsiteY105" fmla="*/ 3365044 h 3482342"/>
              <a:gd name="connsiteX106" fmla="*/ 349402 w 12192000"/>
              <a:gd name="connsiteY106" fmla="*/ 3380897 h 3482342"/>
              <a:gd name="connsiteX107" fmla="*/ 192183 w 12192000"/>
              <a:gd name="connsiteY107" fmla="*/ 3460075 h 3482342"/>
              <a:gd name="connsiteX108" fmla="*/ 46713 w 12192000"/>
              <a:gd name="connsiteY108" fmla="*/ 3462986 h 3482342"/>
              <a:gd name="connsiteX109" fmla="*/ 2765 w 12192000"/>
              <a:gd name="connsiteY109" fmla="*/ 3480770 h 3482342"/>
              <a:gd name="connsiteX110" fmla="*/ 0 w 12192000"/>
              <a:gd name="connsiteY110" fmla="*/ 3482342 h 3482342"/>
              <a:gd name="connsiteX111" fmla="*/ 0 w 12192000"/>
              <a:gd name="connsiteY111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522602 w 12192000"/>
              <a:gd name="connsiteY67" fmla="*/ 1954133 h 3482342"/>
              <a:gd name="connsiteX68" fmla="*/ 6444344 w 12192000"/>
              <a:gd name="connsiteY68" fmla="*/ 1969663 h 3482342"/>
              <a:gd name="connsiteX69" fmla="*/ 6409626 w 12192000"/>
              <a:gd name="connsiteY69" fmla="*/ 1978846 h 3482342"/>
              <a:gd name="connsiteX70" fmla="*/ 6333446 w 12192000"/>
              <a:gd name="connsiteY70" fmla="*/ 1997163 h 3482342"/>
              <a:gd name="connsiteX71" fmla="*/ 6294933 w 12192000"/>
              <a:gd name="connsiteY71" fmla="*/ 2019412 h 3482342"/>
              <a:gd name="connsiteX72" fmla="*/ 6238719 w 12192000"/>
              <a:gd name="connsiteY72" fmla="*/ 2042547 h 3482342"/>
              <a:gd name="connsiteX73" fmla="*/ 6187205 w 12192000"/>
              <a:gd name="connsiteY73" fmla="*/ 2060048 h 3482342"/>
              <a:gd name="connsiteX74" fmla="*/ 6138780 w 12192000"/>
              <a:gd name="connsiteY74" fmla="*/ 2081918 h 3482342"/>
              <a:gd name="connsiteX75" fmla="*/ 6120125 w 12192000"/>
              <a:gd name="connsiteY75" fmla="*/ 2109475 h 3482342"/>
              <a:gd name="connsiteX76" fmla="*/ 6056576 w 12192000"/>
              <a:gd name="connsiteY76" fmla="*/ 2120066 h 3482342"/>
              <a:gd name="connsiteX77" fmla="*/ 5993794 w 12192000"/>
              <a:gd name="connsiteY77" fmla="*/ 2122569 h 3482342"/>
              <a:gd name="connsiteX78" fmla="*/ 5947131 w 12192000"/>
              <a:gd name="connsiteY78" fmla="*/ 2148310 h 3482342"/>
              <a:gd name="connsiteX79" fmla="*/ 5898141 w 12192000"/>
              <a:gd name="connsiteY79" fmla="*/ 2144806 h 3482342"/>
              <a:gd name="connsiteX80" fmla="*/ 5855337 w 12192000"/>
              <a:gd name="connsiteY80" fmla="*/ 2137719 h 3482342"/>
              <a:gd name="connsiteX81" fmla="*/ 5817682 w 12192000"/>
              <a:gd name="connsiteY81" fmla="*/ 2157358 h 3482342"/>
              <a:gd name="connsiteX82" fmla="*/ 5735300 w 12192000"/>
              <a:gd name="connsiteY82" fmla="*/ 2158902 h 3482342"/>
              <a:gd name="connsiteX83" fmla="*/ 5591469 w 12192000"/>
              <a:gd name="connsiteY83" fmla="*/ 2178389 h 3482342"/>
              <a:gd name="connsiteX84" fmla="*/ 5452860 w 12192000"/>
              <a:gd name="connsiteY84" fmla="*/ 2180085 h 3482342"/>
              <a:gd name="connsiteX85" fmla="*/ 5414282 w 12192000"/>
              <a:gd name="connsiteY85" fmla="*/ 2183070 h 3482342"/>
              <a:gd name="connsiteX86" fmla="*/ 5368369 w 12192000"/>
              <a:gd name="connsiteY86" fmla="*/ 2204272 h 3482342"/>
              <a:gd name="connsiteX87" fmla="*/ 5336354 w 12192000"/>
              <a:gd name="connsiteY87" fmla="*/ 2218920 h 3482342"/>
              <a:gd name="connsiteX88" fmla="*/ 5291263 w 12192000"/>
              <a:gd name="connsiteY88" fmla="*/ 2239182 h 3482342"/>
              <a:gd name="connsiteX89" fmla="*/ 5255152 w 12192000"/>
              <a:gd name="connsiteY89" fmla="*/ 2247164 h 3482342"/>
              <a:gd name="connsiteX90" fmla="*/ 5233796 w 12192000"/>
              <a:gd name="connsiteY90" fmla="*/ 2268260 h 3482342"/>
              <a:gd name="connsiteX91" fmla="*/ 5212786 w 12192000"/>
              <a:gd name="connsiteY91" fmla="*/ 2296592 h 3482342"/>
              <a:gd name="connsiteX92" fmla="*/ 5173523 w 12192000"/>
              <a:gd name="connsiteY92" fmla="*/ 2309057 h 3482342"/>
              <a:gd name="connsiteX93" fmla="*/ 5123830 w 12192000"/>
              <a:gd name="connsiteY93" fmla="*/ 2307070 h 3482342"/>
              <a:gd name="connsiteX94" fmla="*/ 5065426 w 12192000"/>
              <a:gd name="connsiteY94" fmla="*/ 2324076 h 3482342"/>
              <a:gd name="connsiteX95" fmla="*/ 4975908 w 12192000"/>
              <a:gd name="connsiteY95" fmla="*/ 2364128 h 3482342"/>
              <a:gd name="connsiteX96" fmla="*/ 4913723 w 12192000"/>
              <a:gd name="connsiteY96" fmla="*/ 2385265 h 3482342"/>
              <a:gd name="connsiteX97" fmla="*/ 4746485 w 12192000"/>
              <a:gd name="connsiteY97" fmla="*/ 2451769 h 3482342"/>
              <a:gd name="connsiteX98" fmla="*/ 4681588 w 12192000"/>
              <a:gd name="connsiteY98" fmla="*/ 2467494 h 3482342"/>
              <a:gd name="connsiteX99" fmla="*/ 1783655 w 12192000"/>
              <a:gd name="connsiteY99" fmla="*/ 3163860 h 3482342"/>
              <a:gd name="connsiteX100" fmla="*/ 1325955 w 12192000"/>
              <a:gd name="connsiteY100" fmla="*/ 3176692 h 3482342"/>
              <a:gd name="connsiteX101" fmla="*/ 1190384 w 12192000"/>
              <a:gd name="connsiteY101" fmla="*/ 3203504 h 3482342"/>
              <a:gd name="connsiteX102" fmla="*/ 1094537 w 12192000"/>
              <a:gd name="connsiteY102" fmla="*/ 3229469 h 3482342"/>
              <a:gd name="connsiteX103" fmla="*/ 779276 w 12192000"/>
              <a:gd name="connsiteY103" fmla="*/ 3327290 h 3482342"/>
              <a:gd name="connsiteX104" fmla="*/ 600378 w 12192000"/>
              <a:gd name="connsiteY104" fmla="*/ 3335250 h 3482342"/>
              <a:gd name="connsiteX105" fmla="*/ 493457 w 12192000"/>
              <a:gd name="connsiteY105" fmla="*/ 3365044 h 3482342"/>
              <a:gd name="connsiteX106" fmla="*/ 349402 w 12192000"/>
              <a:gd name="connsiteY106" fmla="*/ 3380897 h 3482342"/>
              <a:gd name="connsiteX107" fmla="*/ 192183 w 12192000"/>
              <a:gd name="connsiteY107" fmla="*/ 3460075 h 3482342"/>
              <a:gd name="connsiteX108" fmla="*/ 46713 w 12192000"/>
              <a:gd name="connsiteY108" fmla="*/ 3462986 h 3482342"/>
              <a:gd name="connsiteX109" fmla="*/ 2765 w 12192000"/>
              <a:gd name="connsiteY109" fmla="*/ 3480770 h 3482342"/>
              <a:gd name="connsiteX110" fmla="*/ 0 w 12192000"/>
              <a:gd name="connsiteY110" fmla="*/ 3482342 h 3482342"/>
              <a:gd name="connsiteX111" fmla="*/ 0 w 12192000"/>
              <a:gd name="connsiteY111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522602 w 12192000"/>
              <a:gd name="connsiteY67" fmla="*/ 1954133 h 3482342"/>
              <a:gd name="connsiteX68" fmla="*/ 6444344 w 12192000"/>
              <a:gd name="connsiteY68" fmla="*/ 1969663 h 3482342"/>
              <a:gd name="connsiteX69" fmla="*/ 6409626 w 12192000"/>
              <a:gd name="connsiteY69" fmla="*/ 1978846 h 3482342"/>
              <a:gd name="connsiteX70" fmla="*/ 6333446 w 12192000"/>
              <a:gd name="connsiteY70" fmla="*/ 1997163 h 3482342"/>
              <a:gd name="connsiteX71" fmla="*/ 6294933 w 12192000"/>
              <a:gd name="connsiteY71" fmla="*/ 2019412 h 3482342"/>
              <a:gd name="connsiteX72" fmla="*/ 6238719 w 12192000"/>
              <a:gd name="connsiteY72" fmla="*/ 2042547 h 3482342"/>
              <a:gd name="connsiteX73" fmla="*/ 6187205 w 12192000"/>
              <a:gd name="connsiteY73" fmla="*/ 2060048 h 3482342"/>
              <a:gd name="connsiteX74" fmla="*/ 6138780 w 12192000"/>
              <a:gd name="connsiteY74" fmla="*/ 2081918 h 3482342"/>
              <a:gd name="connsiteX75" fmla="*/ 6120125 w 12192000"/>
              <a:gd name="connsiteY75" fmla="*/ 2109475 h 3482342"/>
              <a:gd name="connsiteX76" fmla="*/ 6056576 w 12192000"/>
              <a:gd name="connsiteY76" fmla="*/ 2120066 h 3482342"/>
              <a:gd name="connsiteX77" fmla="*/ 5993794 w 12192000"/>
              <a:gd name="connsiteY77" fmla="*/ 2122569 h 3482342"/>
              <a:gd name="connsiteX78" fmla="*/ 5943601 w 12192000"/>
              <a:gd name="connsiteY78" fmla="*/ 2137719 h 3482342"/>
              <a:gd name="connsiteX79" fmla="*/ 5898141 w 12192000"/>
              <a:gd name="connsiteY79" fmla="*/ 2144806 h 3482342"/>
              <a:gd name="connsiteX80" fmla="*/ 5855337 w 12192000"/>
              <a:gd name="connsiteY80" fmla="*/ 2137719 h 3482342"/>
              <a:gd name="connsiteX81" fmla="*/ 5817682 w 12192000"/>
              <a:gd name="connsiteY81" fmla="*/ 2157358 h 3482342"/>
              <a:gd name="connsiteX82" fmla="*/ 5735300 w 12192000"/>
              <a:gd name="connsiteY82" fmla="*/ 2158902 h 3482342"/>
              <a:gd name="connsiteX83" fmla="*/ 5591469 w 12192000"/>
              <a:gd name="connsiteY83" fmla="*/ 2178389 h 3482342"/>
              <a:gd name="connsiteX84" fmla="*/ 5452860 w 12192000"/>
              <a:gd name="connsiteY84" fmla="*/ 2180085 h 3482342"/>
              <a:gd name="connsiteX85" fmla="*/ 5414282 w 12192000"/>
              <a:gd name="connsiteY85" fmla="*/ 2183070 h 3482342"/>
              <a:gd name="connsiteX86" fmla="*/ 5368369 w 12192000"/>
              <a:gd name="connsiteY86" fmla="*/ 2204272 h 3482342"/>
              <a:gd name="connsiteX87" fmla="*/ 5336354 w 12192000"/>
              <a:gd name="connsiteY87" fmla="*/ 2218920 h 3482342"/>
              <a:gd name="connsiteX88" fmla="*/ 5291263 w 12192000"/>
              <a:gd name="connsiteY88" fmla="*/ 2239182 h 3482342"/>
              <a:gd name="connsiteX89" fmla="*/ 5255152 w 12192000"/>
              <a:gd name="connsiteY89" fmla="*/ 2247164 h 3482342"/>
              <a:gd name="connsiteX90" fmla="*/ 5233796 w 12192000"/>
              <a:gd name="connsiteY90" fmla="*/ 2268260 h 3482342"/>
              <a:gd name="connsiteX91" fmla="*/ 5212786 w 12192000"/>
              <a:gd name="connsiteY91" fmla="*/ 2296592 h 3482342"/>
              <a:gd name="connsiteX92" fmla="*/ 5173523 w 12192000"/>
              <a:gd name="connsiteY92" fmla="*/ 2309057 h 3482342"/>
              <a:gd name="connsiteX93" fmla="*/ 5123830 w 12192000"/>
              <a:gd name="connsiteY93" fmla="*/ 2307070 h 3482342"/>
              <a:gd name="connsiteX94" fmla="*/ 5065426 w 12192000"/>
              <a:gd name="connsiteY94" fmla="*/ 2324076 h 3482342"/>
              <a:gd name="connsiteX95" fmla="*/ 4975908 w 12192000"/>
              <a:gd name="connsiteY95" fmla="*/ 2364128 h 3482342"/>
              <a:gd name="connsiteX96" fmla="*/ 4913723 w 12192000"/>
              <a:gd name="connsiteY96" fmla="*/ 2385265 h 3482342"/>
              <a:gd name="connsiteX97" fmla="*/ 4746485 w 12192000"/>
              <a:gd name="connsiteY97" fmla="*/ 2451769 h 3482342"/>
              <a:gd name="connsiteX98" fmla="*/ 4681588 w 12192000"/>
              <a:gd name="connsiteY98" fmla="*/ 2467494 h 3482342"/>
              <a:gd name="connsiteX99" fmla="*/ 1783655 w 12192000"/>
              <a:gd name="connsiteY99" fmla="*/ 3163860 h 3482342"/>
              <a:gd name="connsiteX100" fmla="*/ 1325955 w 12192000"/>
              <a:gd name="connsiteY100" fmla="*/ 3176692 h 3482342"/>
              <a:gd name="connsiteX101" fmla="*/ 1190384 w 12192000"/>
              <a:gd name="connsiteY101" fmla="*/ 3203504 h 3482342"/>
              <a:gd name="connsiteX102" fmla="*/ 1094537 w 12192000"/>
              <a:gd name="connsiteY102" fmla="*/ 3229469 h 3482342"/>
              <a:gd name="connsiteX103" fmla="*/ 779276 w 12192000"/>
              <a:gd name="connsiteY103" fmla="*/ 3327290 h 3482342"/>
              <a:gd name="connsiteX104" fmla="*/ 600378 w 12192000"/>
              <a:gd name="connsiteY104" fmla="*/ 3335250 h 3482342"/>
              <a:gd name="connsiteX105" fmla="*/ 493457 w 12192000"/>
              <a:gd name="connsiteY105" fmla="*/ 3365044 h 3482342"/>
              <a:gd name="connsiteX106" fmla="*/ 349402 w 12192000"/>
              <a:gd name="connsiteY106" fmla="*/ 3380897 h 3482342"/>
              <a:gd name="connsiteX107" fmla="*/ 192183 w 12192000"/>
              <a:gd name="connsiteY107" fmla="*/ 3460075 h 3482342"/>
              <a:gd name="connsiteX108" fmla="*/ 46713 w 12192000"/>
              <a:gd name="connsiteY108" fmla="*/ 3462986 h 3482342"/>
              <a:gd name="connsiteX109" fmla="*/ 2765 w 12192000"/>
              <a:gd name="connsiteY109" fmla="*/ 3480770 h 3482342"/>
              <a:gd name="connsiteX110" fmla="*/ 0 w 12192000"/>
              <a:gd name="connsiteY110" fmla="*/ 3482342 h 3482342"/>
              <a:gd name="connsiteX111" fmla="*/ 0 w 12192000"/>
              <a:gd name="connsiteY111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522602 w 12192000"/>
              <a:gd name="connsiteY67" fmla="*/ 1954133 h 3482342"/>
              <a:gd name="connsiteX68" fmla="*/ 6444344 w 12192000"/>
              <a:gd name="connsiteY68" fmla="*/ 1969663 h 3482342"/>
              <a:gd name="connsiteX69" fmla="*/ 6409626 w 12192000"/>
              <a:gd name="connsiteY69" fmla="*/ 1978846 h 3482342"/>
              <a:gd name="connsiteX70" fmla="*/ 6333446 w 12192000"/>
              <a:gd name="connsiteY70" fmla="*/ 1997163 h 3482342"/>
              <a:gd name="connsiteX71" fmla="*/ 6294933 w 12192000"/>
              <a:gd name="connsiteY71" fmla="*/ 2019412 h 3482342"/>
              <a:gd name="connsiteX72" fmla="*/ 6238719 w 12192000"/>
              <a:gd name="connsiteY72" fmla="*/ 2042547 h 3482342"/>
              <a:gd name="connsiteX73" fmla="*/ 6187205 w 12192000"/>
              <a:gd name="connsiteY73" fmla="*/ 2060048 h 3482342"/>
              <a:gd name="connsiteX74" fmla="*/ 6138780 w 12192000"/>
              <a:gd name="connsiteY74" fmla="*/ 2081918 h 3482342"/>
              <a:gd name="connsiteX75" fmla="*/ 6120125 w 12192000"/>
              <a:gd name="connsiteY75" fmla="*/ 2109475 h 3482342"/>
              <a:gd name="connsiteX76" fmla="*/ 6056576 w 12192000"/>
              <a:gd name="connsiteY76" fmla="*/ 2120066 h 3482342"/>
              <a:gd name="connsiteX77" fmla="*/ 5993794 w 12192000"/>
              <a:gd name="connsiteY77" fmla="*/ 2122569 h 3482342"/>
              <a:gd name="connsiteX78" fmla="*/ 5943601 w 12192000"/>
              <a:gd name="connsiteY78" fmla="*/ 2137719 h 3482342"/>
              <a:gd name="connsiteX79" fmla="*/ 5898141 w 12192000"/>
              <a:gd name="connsiteY79" fmla="*/ 2144806 h 3482342"/>
              <a:gd name="connsiteX80" fmla="*/ 5855337 w 12192000"/>
              <a:gd name="connsiteY80" fmla="*/ 2137719 h 3482342"/>
              <a:gd name="connsiteX81" fmla="*/ 5817682 w 12192000"/>
              <a:gd name="connsiteY81" fmla="*/ 2157358 h 3482342"/>
              <a:gd name="connsiteX82" fmla="*/ 5735300 w 12192000"/>
              <a:gd name="connsiteY82" fmla="*/ 2158902 h 3482342"/>
              <a:gd name="connsiteX83" fmla="*/ 5591469 w 12192000"/>
              <a:gd name="connsiteY83" fmla="*/ 2178389 h 3482342"/>
              <a:gd name="connsiteX84" fmla="*/ 5505818 w 12192000"/>
              <a:gd name="connsiteY84" fmla="*/ 2194207 h 3482342"/>
              <a:gd name="connsiteX85" fmla="*/ 5452860 w 12192000"/>
              <a:gd name="connsiteY85" fmla="*/ 2180085 h 3482342"/>
              <a:gd name="connsiteX86" fmla="*/ 5414282 w 12192000"/>
              <a:gd name="connsiteY86" fmla="*/ 2183070 h 3482342"/>
              <a:gd name="connsiteX87" fmla="*/ 5368369 w 12192000"/>
              <a:gd name="connsiteY87" fmla="*/ 2204272 h 3482342"/>
              <a:gd name="connsiteX88" fmla="*/ 5336354 w 12192000"/>
              <a:gd name="connsiteY88" fmla="*/ 2218920 h 3482342"/>
              <a:gd name="connsiteX89" fmla="*/ 5291263 w 12192000"/>
              <a:gd name="connsiteY89" fmla="*/ 2239182 h 3482342"/>
              <a:gd name="connsiteX90" fmla="*/ 5255152 w 12192000"/>
              <a:gd name="connsiteY90" fmla="*/ 2247164 h 3482342"/>
              <a:gd name="connsiteX91" fmla="*/ 5233796 w 12192000"/>
              <a:gd name="connsiteY91" fmla="*/ 2268260 h 3482342"/>
              <a:gd name="connsiteX92" fmla="*/ 5212786 w 12192000"/>
              <a:gd name="connsiteY92" fmla="*/ 2296592 h 3482342"/>
              <a:gd name="connsiteX93" fmla="*/ 5173523 w 12192000"/>
              <a:gd name="connsiteY93" fmla="*/ 2309057 h 3482342"/>
              <a:gd name="connsiteX94" fmla="*/ 5123830 w 12192000"/>
              <a:gd name="connsiteY94" fmla="*/ 2307070 h 3482342"/>
              <a:gd name="connsiteX95" fmla="*/ 5065426 w 12192000"/>
              <a:gd name="connsiteY95" fmla="*/ 2324076 h 3482342"/>
              <a:gd name="connsiteX96" fmla="*/ 4975908 w 12192000"/>
              <a:gd name="connsiteY96" fmla="*/ 2364128 h 3482342"/>
              <a:gd name="connsiteX97" fmla="*/ 4913723 w 12192000"/>
              <a:gd name="connsiteY97" fmla="*/ 2385265 h 3482342"/>
              <a:gd name="connsiteX98" fmla="*/ 4746485 w 12192000"/>
              <a:gd name="connsiteY98" fmla="*/ 2451769 h 3482342"/>
              <a:gd name="connsiteX99" fmla="*/ 4681588 w 12192000"/>
              <a:gd name="connsiteY99" fmla="*/ 2467494 h 3482342"/>
              <a:gd name="connsiteX100" fmla="*/ 1783655 w 12192000"/>
              <a:gd name="connsiteY100" fmla="*/ 3163860 h 3482342"/>
              <a:gd name="connsiteX101" fmla="*/ 1325955 w 12192000"/>
              <a:gd name="connsiteY101" fmla="*/ 3176692 h 3482342"/>
              <a:gd name="connsiteX102" fmla="*/ 1190384 w 12192000"/>
              <a:gd name="connsiteY102" fmla="*/ 3203504 h 3482342"/>
              <a:gd name="connsiteX103" fmla="*/ 1094537 w 12192000"/>
              <a:gd name="connsiteY103" fmla="*/ 3229469 h 3482342"/>
              <a:gd name="connsiteX104" fmla="*/ 779276 w 12192000"/>
              <a:gd name="connsiteY104" fmla="*/ 3327290 h 3482342"/>
              <a:gd name="connsiteX105" fmla="*/ 600378 w 12192000"/>
              <a:gd name="connsiteY105" fmla="*/ 3335250 h 3482342"/>
              <a:gd name="connsiteX106" fmla="*/ 493457 w 12192000"/>
              <a:gd name="connsiteY106" fmla="*/ 3365044 h 3482342"/>
              <a:gd name="connsiteX107" fmla="*/ 349402 w 12192000"/>
              <a:gd name="connsiteY107" fmla="*/ 3380897 h 3482342"/>
              <a:gd name="connsiteX108" fmla="*/ 192183 w 12192000"/>
              <a:gd name="connsiteY108" fmla="*/ 3460075 h 3482342"/>
              <a:gd name="connsiteX109" fmla="*/ 46713 w 12192000"/>
              <a:gd name="connsiteY109" fmla="*/ 3462986 h 3482342"/>
              <a:gd name="connsiteX110" fmla="*/ 2765 w 12192000"/>
              <a:gd name="connsiteY110" fmla="*/ 3480770 h 3482342"/>
              <a:gd name="connsiteX111" fmla="*/ 0 w 12192000"/>
              <a:gd name="connsiteY111" fmla="*/ 3482342 h 3482342"/>
              <a:gd name="connsiteX112" fmla="*/ 0 w 12192000"/>
              <a:gd name="connsiteY112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15658 w 12192000"/>
              <a:gd name="connsiteY21" fmla="*/ 1287849 h 3482342"/>
              <a:gd name="connsiteX22" fmla="*/ 10679906 w 12192000"/>
              <a:gd name="connsiteY22" fmla="*/ 1324988 h 3482342"/>
              <a:gd name="connsiteX23" fmla="*/ 10636304 w 12192000"/>
              <a:gd name="connsiteY23" fmla="*/ 1317928 h 3482342"/>
              <a:gd name="connsiteX24" fmla="*/ 10573203 w 12192000"/>
              <a:gd name="connsiteY24" fmla="*/ 1351996 h 3482342"/>
              <a:gd name="connsiteX25" fmla="*/ 10513263 w 12192000"/>
              <a:gd name="connsiteY25" fmla="*/ 1350756 h 3482342"/>
              <a:gd name="connsiteX26" fmla="*/ 10464012 w 12192000"/>
              <a:gd name="connsiteY26" fmla="*/ 1391778 h 3482342"/>
              <a:gd name="connsiteX27" fmla="*/ 10405409 w 12192000"/>
              <a:gd name="connsiteY27" fmla="*/ 1422789 h 3482342"/>
              <a:gd name="connsiteX28" fmla="*/ 10370530 w 12192000"/>
              <a:gd name="connsiteY28" fmla="*/ 1441596 h 3482342"/>
              <a:gd name="connsiteX29" fmla="*/ 10264922 w 12192000"/>
              <a:gd name="connsiteY29" fmla="*/ 1472107 h 3482342"/>
              <a:gd name="connsiteX30" fmla="*/ 10058690 w 12192000"/>
              <a:gd name="connsiteY30" fmla="*/ 1474888 h 3482342"/>
              <a:gd name="connsiteX31" fmla="*/ 10004424 w 12192000"/>
              <a:gd name="connsiteY31" fmla="*/ 1489801 h 3482342"/>
              <a:gd name="connsiteX32" fmla="*/ 9999951 w 12192000"/>
              <a:gd name="connsiteY32" fmla="*/ 1499127 h 3482342"/>
              <a:gd name="connsiteX33" fmla="*/ 9845462 w 12192000"/>
              <a:gd name="connsiteY33" fmla="*/ 1548192 h 3482342"/>
              <a:gd name="connsiteX34" fmla="*/ 9736156 w 12192000"/>
              <a:gd name="connsiteY34" fmla="*/ 1581928 h 3482342"/>
              <a:gd name="connsiteX35" fmla="*/ 9693355 w 12192000"/>
              <a:gd name="connsiteY35" fmla="*/ 1602632 h 3482342"/>
              <a:gd name="connsiteX36" fmla="*/ 9664242 w 12192000"/>
              <a:gd name="connsiteY36" fmla="*/ 1622075 h 3482342"/>
              <a:gd name="connsiteX37" fmla="*/ 9579195 w 12192000"/>
              <a:gd name="connsiteY37" fmla="*/ 1648017 h 3482342"/>
              <a:gd name="connsiteX38" fmla="*/ 9433652 w 12192000"/>
              <a:gd name="connsiteY38" fmla="*/ 1681174 h 3482342"/>
              <a:gd name="connsiteX39" fmla="*/ 9403775 w 12192000"/>
              <a:gd name="connsiteY39" fmla="*/ 1690403 h 3482342"/>
              <a:gd name="connsiteX40" fmla="*/ 9382503 w 12192000"/>
              <a:gd name="connsiteY40" fmla="*/ 1706957 h 3482342"/>
              <a:gd name="connsiteX41" fmla="*/ 9381410 w 12192000"/>
              <a:gd name="connsiteY41" fmla="*/ 1718312 h 3482342"/>
              <a:gd name="connsiteX42" fmla="*/ 9365685 w 12192000"/>
              <a:gd name="connsiteY42" fmla="*/ 1724772 h 3482342"/>
              <a:gd name="connsiteX43" fmla="*/ 9278020 w 12192000"/>
              <a:gd name="connsiteY43" fmla="*/ 1741161 h 3482342"/>
              <a:gd name="connsiteX44" fmla="*/ 9217145 w 12192000"/>
              <a:gd name="connsiteY44" fmla="*/ 1771195 h 3482342"/>
              <a:gd name="connsiteX45" fmla="*/ 8955875 w 12192000"/>
              <a:gd name="connsiteY45" fmla="*/ 1796806 h 3482342"/>
              <a:gd name="connsiteX46" fmla="*/ 8648415 w 12192000"/>
              <a:gd name="connsiteY46" fmla="*/ 1878623 h 3482342"/>
              <a:gd name="connsiteX47" fmla="*/ 8495949 w 12192000"/>
              <a:gd name="connsiteY47" fmla="*/ 1902425 h 3482342"/>
              <a:gd name="connsiteX48" fmla="*/ 8236214 w 12192000"/>
              <a:gd name="connsiteY48" fmla="*/ 1909725 h 3482342"/>
              <a:gd name="connsiteX49" fmla="*/ 8132104 w 12192000"/>
              <a:gd name="connsiteY49" fmla="*/ 1895727 h 3482342"/>
              <a:gd name="connsiteX50" fmla="*/ 7918078 w 12192000"/>
              <a:gd name="connsiteY50" fmla="*/ 1862668 h 3482342"/>
              <a:gd name="connsiteX51" fmla="*/ 7817899 w 12192000"/>
              <a:gd name="connsiteY51" fmla="*/ 1862176 h 3482342"/>
              <a:gd name="connsiteX52" fmla="*/ 7768994 w 12192000"/>
              <a:gd name="connsiteY52" fmla="*/ 1855721 h 3482342"/>
              <a:gd name="connsiteX53" fmla="*/ 7618027 w 12192000"/>
              <a:gd name="connsiteY53" fmla="*/ 1830959 h 3482342"/>
              <a:gd name="connsiteX54" fmla="*/ 7449425 w 12192000"/>
              <a:gd name="connsiteY54" fmla="*/ 1810910 h 3482342"/>
              <a:gd name="connsiteX55" fmla="*/ 7342915 w 12192000"/>
              <a:gd name="connsiteY55" fmla="*/ 1819827 h 3482342"/>
              <a:gd name="connsiteX56" fmla="*/ 7255191 w 12192000"/>
              <a:gd name="connsiteY56" fmla="*/ 1834354 h 3482342"/>
              <a:gd name="connsiteX57" fmla="*/ 7131205 w 12192000"/>
              <a:gd name="connsiteY57" fmla="*/ 1845557 h 3482342"/>
              <a:gd name="connsiteX58" fmla="*/ 6941837 w 12192000"/>
              <a:gd name="connsiteY58" fmla="*/ 1840640 h 3482342"/>
              <a:gd name="connsiteX59" fmla="*/ 6837145 w 12192000"/>
              <a:gd name="connsiteY59" fmla="*/ 1870724 h 3482342"/>
              <a:gd name="connsiteX60" fmla="*/ 6753991 w 12192000"/>
              <a:gd name="connsiteY60" fmla="*/ 1860969 h 3482342"/>
              <a:gd name="connsiteX61" fmla="*/ 6727754 w 12192000"/>
              <a:gd name="connsiteY61" fmla="*/ 1882372 h 3482342"/>
              <a:gd name="connsiteX62" fmla="*/ 6723371 w 12192000"/>
              <a:gd name="connsiteY62" fmla="*/ 1886494 h 3482342"/>
              <a:gd name="connsiteX63" fmla="*/ 6702779 w 12192000"/>
              <a:gd name="connsiteY63" fmla="*/ 1893601 h 3482342"/>
              <a:gd name="connsiteX64" fmla="*/ 6686657 w 12192000"/>
              <a:gd name="connsiteY64" fmla="*/ 1907344 h 3482342"/>
              <a:gd name="connsiteX65" fmla="*/ 6651330 w 12192000"/>
              <a:gd name="connsiteY65" fmla="*/ 1922921 h 3482342"/>
              <a:gd name="connsiteX66" fmla="*/ 6622958 w 12192000"/>
              <a:gd name="connsiteY66" fmla="*/ 1936255 h 3482342"/>
              <a:gd name="connsiteX67" fmla="*/ 6522602 w 12192000"/>
              <a:gd name="connsiteY67" fmla="*/ 1954133 h 3482342"/>
              <a:gd name="connsiteX68" fmla="*/ 6444344 w 12192000"/>
              <a:gd name="connsiteY68" fmla="*/ 1969663 h 3482342"/>
              <a:gd name="connsiteX69" fmla="*/ 6409626 w 12192000"/>
              <a:gd name="connsiteY69" fmla="*/ 1978846 h 3482342"/>
              <a:gd name="connsiteX70" fmla="*/ 6333446 w 12192000"/>
              <a:gd name="connsiteY70" fmla="*/ 1997163 h 3482342"/>
              <a:gd name="connsiteX71" fmla="*/ 6294933 w 12192000"/>
              <a:gd name="connsiteY71" fmla="*/ 2019412 h 3482342"/>
              <a:gd name="connsiteX72" fmla="*/ 6238719 w 12192000"/>
              <a:gd name="connsiteY72" fmla="*/ 2042547 h 3482342"/>
              <a:gd name="connsiteX73" fmla="*/ 6187205 w 12192000"/>
              <a:gd name="connsiteY73" fmla="*/ 2060048 h 3482342"/>
              <a:gd name="connsiteX74" fmla="*/ 6138780 w 12192000"/>
              <a:gd name="connsiteY74" fmla="*/ 2081918 h 3482342"/>
              <a:gd name="connsiteX75" fmla="*/ 6120125 w 12192000"/>
              <a:gd name="connsiteY75" fmla="*/ 2109475 h 3482342"/>
              <a:gd name="connsiteX76" fmla="*/ 6056576 w 12192000"/>
              <a:gd name="connsiteY76" fmla="*/ 2120066 h 3482342"/>
              <a:gd name="connsiteX77" fmla="*/ 5993794 w 12192000"/>
              <a:gd name="connsiteY77" fmla="*/ 2122569 h 3482342"/>
              <a:gd name="connsiteX78" fmla="*/ 5943601 w 12192000"/>
              <a:gd name="connsiteY78" fmla="*/ 2137719 h 3482342"/>
              <a:gd name="connsiteX79" fmla="*/ 5898141 w 12192000"/>
              <a:gd name="connsiteY79" fmla="*/ 2144806 h 3482342"/>
              <a:gd name="connsiteX80" fmla="*/ 5855337 w 12192000"/>
              <a:gd name="connsiteY80" fmla="*/ 2137719 h 3482342"/>
              <a:gd name="connsiteX81" fmla="*/ 5817682 w 12192000"/>
              <a:gd name="connsiteY81" fmla="*/ 2157358 h 3482342"/>
              <a:gd name="connsiteX82" fmla="*/ 5735300 w 12192000"/>
              <a:gd name="connsiteY82" fmla="*/ 2158902 h 3482342"/>
              <a:gd name="connsiteX83" fmla="*/ 5591469 w 12192000"/>
              <a:gd name="connsiteY83" fmla="*/ 2178389 h 3482342"/>
              <a:gd name="connsiteX84" fmla="*/ 5505818 w 12192000"/>
              <a:gd name="connsiteY84" fmla="*/ 2194207 h 3482342"/>
              <a:gd name="connsiteX85" fmla="*/ 5452860 w 12192000"/>
              <a:gd name="connsiteY85" fmla="*/ 2180085 h 3482342"/>
              <a:gd name="connsiteX86" fmla="*/ 5414282 w 12192000"/>
              <a:gd name="connsiteY86" fmla="*/ 2183070 h 3482342"/>
              <a:gd name="connsiteX87" fmla="*/ 5368369 w 12192000"/>
              <a:gd name="connsiteY87" fmla="*/ 2204272 h 3482342"/>
              <a:gd name="connsiteX88" fmla="*/ 5336354 w 12192000"/>
              <a:gd name="connsiteY88" fmla="*/ 2218920 h 3482342"/>
              <a:gd name="connsiteX89" fmla="*/ 5291263 w 12192000"/>
              <a:gd name="connsiteY89" fmla="*/ 2239182 h 3482342"/>
              <a:gd name="connsiteX90" fmla="*/ 5255152 w 12192000"/>
              <a:gd name="connsiteY90" fmla="*/ 2247164 h 3482342"/>
              <a:gd name="connsiteX91" fmla="*/ 5233796 w 12192000"/>
              <a:gd name="connsiteY91" fmla="*/ 2268260 h 3482342"/>
              <a:gd name="connsiteX92" fmla="*/ 5212786 w 12192000"/>
              <a:gd name="connsiteY92" fmla="*/ 2296592 h 3482342"/>
              <a:gd name="connsiteX93" fmla="*/ 5173523 w 12192000"/>
              <a:gd name="connsiteY93" fmla="*/ 2309057 h 3482342"/>
              <a:gd name="connsiteX94" fmla="*/ 5123830 w 12192000"/>
              <a:gd name="connsiteY94" fmla="*/ 2307070 h 3482342"/>
              <a:gd name="connsiteX95" fmla="*/ 5065426 w 12192000"/>
              <a:gd name="connsiteY95" fmla="*/ 2324076 h 3482342"/>
              <a:gd name="connsiteX96" fmla="*/ 4975908 w 12192000"/>
              <a:gd name="connsiteY96" fmla="*/ 2364128 h 3482342"/>
              <a:gd name="connsiteX97" fmla="*/ 4913723 w 12192000"/>
              <a:gd name="connsiteY97" fmla="*/ 2385265 h 3482342"/>
              <a:gd name="connsiteX98" fmla="*/ 4746485 w 12192000"/>
              <a:gd name="connsiteY98" fmla="*/ 2451769 h 3482342"/>
              <a:gd name="connsiteX99" fmla="*/ 4681588 w 12192000"/>
              <a:gd name="connsiteY99" fmla="*/ 2467494 h 3482342"/>
              <a:gd name="connsiteX100" fmla="*/ 1783655 w 12192000"/>
              <a:gd name="connsiteY100" fmla="*/ 3163860 h 3482342"/>
              <a:gd name="connsiteX101" fmla="*/ 1325955 w 12192000"/>
              <a:gd name="connsiteY101" fmla="*/ 3176692 h 3482342"/>
              <a:gd name="connsiteX102" fmla="*/ 1190384 w 12192000"/>
              <a:gd name="connsiteY102" fmla="*/ 3203504 h 3482342"/>
              <a:gd name="connsiteX103" fmla="*/ 1094537 w 12192000"/>
              <a:gd name="connsiteY103" fmla="*/ 3229469 h 3482342"/>
              <a:gd name="connsiteX104" fmla="*/ 779276 w 12192000"/>
              <a:gd name="connsiteY104" fmla="*/ 3327290 h 3482342"/>
              <a:gd name="connsiteX105" fmla="*/ 600378 w 12192000"/>
              <a:gd name="connsiteY105" fmla="*/ 3335250 h 3482342"/>
              <a:gd name="connsiteX106" fmla="*/ 493457 w 12192000"/>
              <a:gd name="connsiteY106" fmla="*/ 3365044 h 3482342"/>
              <a:gd name="connsiteX107" fmla="*/ 349402 w 12192000"/>
              <a:gd name="connsiteY107" fmla="*/ 3380897 h 3482342"/>
              <a:gd name="connsiteX108" fmla="*/ 192183 w 12192000"/>
              <a:gd name="connsiteY108" fmla="*/ 3460075 h 3482342"/>
              <a:gd name="connsiteX109" fmla="*/ 46713 w 12192000"/>
              <a:gd name="connsiteY109" fmla="*/ 3462986 h 3482342"/>
              <a:gd name="connsiteX110" fmla="*/ 2765 w 12192000"/>
              <a:gd name="connsiteY110" fmla="*/ 3480770 h 3482342"/>
              <a:gd name="connsiteX111" fmla="*/ 0 w 12192000"/>
              <a:gd name="connsiteY111" fmla="*/ 3482342 h 3482342"/>
              <a:gd name="connsiteX112" fmla="*/ 0 w 12192000"/>
              <a:gd name="connsiteY112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850998 w 12192000"/>
              <a:gd name="connsiteY21" fmla="*/ 1269215 h 3482342"/>
              <a:gd name="connsiteX22" fmla="*/ 10815658 w 12192000"/>
              <a:gd name="connsiteY22" fmla="*/ 1287849 h 3482342"/>
              <a:gd name="connsiteX23" fmla="*/ 10679906 w 12192000"/>
              <a:gd name="connsiteY23" fmla="*/ 1324988 h 3482342"/>
              <a:gd name="connsiteX24" fmla="*/ 10636304 w 12192000"/>
              <a:gd name="connsiteY24" fmla="*/ 1317928 h 3482342"/>
              <a:gd name="connsiteX25" fmla="*/ 10573203 w 12192000"/>
              <a:gd name="connsiteY25" fmla="*/ 1351996 h 3482342"/>
              <a:gd name="connsiteX26" fmla="*/ 10513263 w 12192000"/>
              <a:gd name="connsiteY26" fmla="*/ 1350756 h 3482342"/>
              <a:gd name="connsiteX27" fmla="*/ 10464012 w 12192000"/>
              <a:gd name="connsiteY27" fmla="*/ 1391778 h 3482342"/>
              <a:gd name="connsiteX28" fmla="*/ 10405409 w 12192000"/>
              <a:gd name="connsiteY28" fmla="*/ 1422789 h 3482342"/>
              <a:gd name="connsiteX29" fmla="*/ 10370530 w 12192000"/>
              <a:gd name="connsiteY29" fmla="*/ 1441596 h 3482342"/>
              <a:gd name="connsiteX30" fmla="*/ 10264922 w 12192000"/>
              <a:gd name="connsiteY30" fmla="*/ 1472107 h 3482342"/>
              <a:gd name="connsiteX31" fmla="*/ 10058690 w 12192000"/>
              <a:gd name="connsiteY31" fmla="*/ 1474888 h 3482342"/>
              <a:gd name="connsiteX32" fmla="*/ 10004424 w 12192000"/>
              <a:gd name="connsiteY32" fmla="*/ 1489801 h 3482342"/>
              <a:gd name="connsiteX33" fmla="*/ 9999951 w 12192000"/>
              <a:gd name="connsiteY33" fmla="*/ 1499127 h 3482342"/>
              <a:gd name="connsiteX34" fmla="*/ 9845462 w 12192000"/>
              <a:gd name="connsiteY34" fmla="*/ 1548192 h 3482342"/>
              <a:gd name="connsiteX35" fmla="*/ 9736156 w 12192000"/>
              <a:gd name="connsiteY35" fmla="*/ 1581928 h 3482342"/>
              <a:gd name="connsiteX36" fmla="*/ 9693355 w 12192000"/>
              <a:gd name="connsiteY36" fmla="*/ 1602632 h 3482342"/>
              <a:gd name="connsiteX37" fmla="*/ 9664242 w 12192000"/>
              <a:gd name="connsiteY37" fmla="*/ 1622075 h 3482342"/>
              <a:gd name="connsiteX38" fmla="*/ 9579195 w 12192000"/>
              <a:gd name="connsiteY38" fmla="*/ 1648017 h 3482342"/>
              <a:gd name="connsiteX39" fmla="*/ 9433652 w 12192000"/>
              <a:gd name="connsiteY39" fmla="*/ 1681174 h 3482342"/>
              <a:gd name="connsiteX40" fmla="*/ 9403775 w 12192000"/>
              <a:gd name="connsiteY40" fmla="*/ 1690403 h 3482342"/>
              <a:gd name="connsiteX41" fmla="*/ 9382503 w 12192000"/>
              <a:gd name="connsiteY41" fmla="*/ 1706957 h 3482342"/>
              <a:gd name="connsiteX42" fmla="*/ 9381410 w 12192000"/>
              <a:gd name="connsiteY42" fmla="*/ 1718312 h 3482342"/>
              <a:gd name="connsiteX43" fmla="*/ 9365685 w 12192000"/>
              <a:gd name="connsiteY43" fmla="*/ 1724772 h 3482342"/>
              <a:gd name="connsiteX44" fmla="*/ 9278020 w 12192000"/>
              <a:gd name="connsiteY44" fmla="*/ 1741161 h 3482342"/>
              <a:gd name="connsiteX45" fmla="*/ 9217145 w 12192000"/>
              <a:gd name="connsiteY45" fmla="*/ 1771195 h 3482342"/>
              <a:gd name="connsiteX46" fmla="*/ 8955875 w 12192000"/>
              <a:gd name="connsiteY46" fmla="*/ 1796806 h 3482342"/>
              <a:gd name="connsiteX47" fmla="*/ 8648415 w 12192000"/>
              <a:gd name="connsiteY47" fmla="*/ 1878623 h 3482342"/>
              <a:gd name="connsiteX48" fmla="*/ 8495949 w 12192000"/>
              <a:gd name="connsiteY48" fmla="*/ 1902425 h 3482342"/>
              <a:gd name="connsiteX49" fmla="*/ 8236214 w 12192000"/>
              <a:gd name="connsiteY49" fmla="*/ 1909725 h 3482342"/>
              <a:gd name="connsiteX50" fmla="*/ 8132104 w 12192000"/>
              <a:gd name="connsiteY50" fmla="*/ 1895727 h 3482342"/>
              <a:gd name="connsiteX51" fmla="*/ 7918078 w 12192000"/>
              <a:gd name="connsiteY51" fmla="*/ 1862668 h 3482342"/>
              <a:gd name="connsiteX52" fmla="*/ 7817899 w 12192000"/>
              <a:gd name="connsiteY52" fmla="*/ 1862176 h 3482342"/>
              <a:gd name="connsiteX53" fmla="*/ 7768994 w 12192000"/>
              <a:gd name="connsiteY53" fmla="*/ 1855721 h 3482342"/>
              <a:gd name="connsiteX54" fmla="*/ 7618027 w 12192000"/>
              <a:gd name="connsiteY54" fmla="*/ 1830959 h 3482342"/>
              <a:gd name="connsiteX55" fmla="*/ 7449425 w 12192000"/>
              <a:gd name="connsiteY55" fmla="*/ 1810910 h 3482342"/>
              <a:gd name="connsiteX56" fmla="*/ 7342915 w 12192000"/>
              <a:gd name="connsiteY56" fmla="*/ 1819827 h 3482342"/>
              <a:gd name="connsiteX57" fmla="*/ 7255191 w 12192000"/>
              <a:gd name="connsiteY57" fmla="*/ 1834354 h 3482342"/>
              <a:gd name="connsiteX58" fmla="*/ 7131205 w 12192000"/>
              <a:gd name="connsiteY58" fmla="*/ 1845557 h 3482342"/>
              <a:gd name="connsiteX59" fmla="*/ 6941837 w 12192000"/>
              <a:gd name="connsiteY59" fmla="*/ 1840640 h 3482342"/>
              <a:gd name="connsiteX60" fmla="*/ 6837145 w 12192000"/>
              <a:gd name="connsiteY60" fmla="*/ 1870724 h 3482342"/>
              <a:gd name="connsiteX61" fmla="*/ 6753991 w 12192000"/>
              <a:gd name="connsiteY61" fmla="*/ 1860969 h 3482342"/>
              <a:gd name="connsiteX62" fmla="*/ 6727754 w 12192000"/>
              <a:gd name="connsiteY62" fmla="*/ 1882372 h 3482342"/>
              <a:gd name="connsiteX63" fmla="*/ 6723371 w 12192000"/>
              <a:gd name="connsiteY63" fmla="*/ 1886494 h 3482342"/>
              <a:gd name="connsiteX64" fmla="*/ 6702779 w 12192000"/>
              <a:gd name="connsiteY64" fmla="*/ 1893601 h 3482342"/>
              <a:gd name="connsiteX65" fmla="*/ 6686657 w 12192000"/>
              <a:gd name="connsiteY65" fmla="*/ 1907344 h 3482342"/>
              <a:gd name="connsiteX66" fmla="*/ 6651330 w 12192000"/>
              <a:gd name="connsiteY66" fmla="*/ 1922921 h 3482342"/>
              <a:gd name="connsiteX67" fmla="*/ 6622958 w 12192000"/>
              <a:gd name="connsiteY67" fmla="*/ 1936255 h 3482342"/>
              <a:gd name="connsiteX68" fmla="*/ 6522602 w 12192000"/>
              <a:gd name="connsiteY68" fmla="*/ 1954133 h 3482342"/>
              <a:gd name="connsiteX69" fmla="*/ 6444344 w 12192000"/>
              <a:gd name="connsiteY69" fmla="*/ 1969663 h 3482342"/>
              <a:gd name="connsiteX70" fmla="*/ 6409626 w 12192000"/>
              <a:gd name="connsiteY70" fmla="*/ 1978846 h 3482342"/>
              <a:gd name="connsiteX71" fmla="*/ 6333446 w 12192000"/>
              <a:gd name="connsiteY71" fmla="*/ 1997163 h 3482342"/>
              <a:gd name="connsiteX72" fmla="*/ 6294933 w 12192000"/>
              <a:gd name="connsiteY72" fmla="*/ 2019412 h 3482342"/>
              <a:gd name="connsiteX73" fmla="*/ 6238719 w 12192000"/>
              <a:gd name="connsiteY73" fmla="*/ 2042547 h 3482342"/>
              <a:gd name="connsiteX74" fmla="*/ 6187205 w 12192000"/>
              <a:gd name="connsiteY74" fmla="*/ 2060048 h 3482342"/>
              <a:gd name="connsiteX75" fmla="*/ 6138780 w 12192000"/>
              <a:gd name="connsiteY75" fmla="*/ 2081918 h 3482342"/>
              <a:gd name="connsiteX76" fmla="*/ 6120125 w 12192000"/>
              <a:gd name="connsiteY76" fmla="*/ 2109475 h 3482342"/>
              <a:gd name="connsiteX77" fmla="*/ 6056576 w 12192000"/>
              <a:gd name="connsiteY77" fmla="*/ 2120066 h 3482342"/>
              <a:gd name="connsiteX78" fmla="*/ 5993794 w 12192000"/>
              <a:gd name="connsiteY78" fmla="*/ 2122569 h 3482342"/>
              <a:gd name="connsiteX79" fmla="*/ 5943601 w 12192000"/>
              <a:gd name="connsiteY79" fmla="*/ 2137719 h 3482342"/>
              <a:gd name="connsiteX80" fmla="*/ 5898141 w 12192000"/>
              <a:gd name="connsiteY80" fmla="*/ 2144806 h 3482342"/>
              <a:gd name="connsiteX81" fmla="*/ 5855337 w 12192000"/>
              <a:gd name="connsiteY81" fmla="*/ 2137719 h 3482342"/>
              <a:gd name="connsiteX82" fmla="*/ 5817682 w 12192000"/>
              <a:gd name="connsiteY82" fmla="*/ 2157358 h 3482342"/>
              <a:gd name="connsiteX83" fmla="*/ 5735300 w 12192000"/>
              <a:gd name="connsiteY83" fmla="*/ 2158902 h 3482342"/>
              <a:gd name="connsiteX84" fmla="*/ 5591469 w 12192000"/>
              <a:gd name="connsiteY84" fmla="*/ 2178389 h 3482342"/>
              <a:gd name="connsiteX85" fmla="*/ 5505818 w 12192000"/>
              <a:gd name="connsiteY85" fmla="*/ 2194207 h 3482342"/>
              <a:gd name="connsiteX86" fmla="*/ 5452860 w 12192000"/>
              <a:gd name="connsiteY86" fmla="*/ 2180085 h 3482342"/>
              <a:gd name="connsiteX87" fmla="*/ 5414282 w 12192000"/>
              <a:gd name="connsiteY87" fmla="*/ 2183070 h 3482342"/>
              <a:gd name="connsiteX88" fmla="*/ 5368369 w 12192000"/>
              <a:gd name="connsiteY88" fmla="*/ 2204272 h 3482342"/>
              <a:gd name="connsiteX89" fmla="*/ 5336354 w 12192000"/>
              <a:gd name="connsiteY89" fmla="*/ 2218920 h 3482342"/>
              <a:gd name="connsiteX90" fmla="*/ 5291263 w 12192000"/>
              <a:gd name="connsiteY90" fmla="*/ 2239182 h 3482342"/>
              <a:gd name="connsiteX91" fmla="*/ 5255152 w 12192000"/>
              <a:gd name="connsiteY91" fmla="*/ 2247164 h 3482342"/>
              <a:gd name="connsiteX92" fmla="*/ 5233796 w 12192000"/>
              <a:gd name="connsiteY92" fmla="*/ 2268260 h 3482342"/>
              <a:gd name="connsiteX93" fmla="*/ 5212786 w 12192000"/>
              <a:gd name="connsiteY93" fmla="*/ 2296592 h 3482342"/>
              <a:gd name="connsiteX94" fmla="*/ 5173523 w 12192000"/>
              <a:gd name="connsiteY94" fmla="*/ 2309057 h 3482342"/>
              <a:gd name="connsiteX95" fmla="*/ 5123830 w 12192000"/>
              <a:gd name="connsiteY95" fmla="*/ 2307070 h 3482342"/>
              <a:gd name="connsiteX96" fmla="*/ 5065426 w 12192000"/>
              <a:gd name="connsiteY96" fmla="*/ 2324076 h 3482342"/>
              <a:gd name="connsiteX97" fmla="*/ 4975908 w 12192000"/>
              <a:gd name="connsiteY97" fmla="*/ 2364128 h 3482342"/>
              <a:gd name="connsiteX98" fmla="*/ 4913723 w 12192000"/>
              <a:gd name="connsiteY98" fmla="*/ 2385265 h 3482342"/>
              <a:gd name="connsiteX99" fmla="*/ 4746485 w 12192000"/>
              <a:gd name="connsiteY99" fmla="*/ 2451769 h 3482342"/>
              <a:gd name="connsiteX100" fmla="*/ 4681588 w 12192000"/>
              <a:gd name="connsiteY100" fmla="*/ 2467494 h 3482342"/>
              <a:gd name="connsiteX101" fmla="*/ 1783655 w 12192000"/>
              <a:gd name="connsiteY101" fmla="*/ 3163860 h 3482342"/>
              <a:gd name="connsiteX102" fmla="*/ 1325955 w 12192000"/>
              <a:gd name="connsiteY102" fmla="*/ 3176692 h 3482342"/>
              <a:gd name="connsiteX103" fmla="*/ 1190384 w 12192000"/>
              <a:gd name="connsiteY103" fmla="*/ 3203504 h 3482342"/>
              <a:gd name="connsiteX104" fmla="*/ 1094537 w 12192000"/>
              <a:gd name="connsiteY104" fmla="*/ 3229469 h 3482342"/>
              <a:gd name="connsiteX105" fmla="*/ 779276 w 12192000"/>
              <a:gd name="connsiteY105" fmla="*/ 3327290 h 3482342"/>
              <a:gd name="connsiteX106" fmla="*/ 600378 w 12192000"/>
              <a:gd name="connsiteY106" fmla="*/ 3335250 h 3482342"/>
              <a:gd name="connsiteX107" fmla="*/ 493457 w 12192000"/>
              <a:gd name="connsiteY107" fmla="*/ 3365044 h 3482342"/>
              <a:gd name="connsiteX108" fmla="*/ 349402 w 12192000"/>
              <a:gd name="connsiteY108" fmla="*/ 3380897 h 3482342"/>
              <a:gd name="connsiteX109" fmla="*/ 192183 w 12192000"/>
              <a:gd name="connsiteY109" fmla="*/ 3460075 h 3482342"/>
              <a:gd name="connsiteX110" fmla="*/ 46713 w 12192000"/>
              <a:gd name="connsiteY110" fmla="*/ 3462986 h 3482342"/>
              <a:gd name="connsiteX111" fmla="*/ 2765 w 12192000"/>
              <a:gd name="connsiteY111" fmla="*/ 3480770 h 3482342"/>
              <a:gd name="connsiteX112" fmla="*/ 0 w 12192000"/>
              <a:gd name="connsiteY112" fmla="*/ 3482342 h 3482342"/>
              <a:gd name="connsiteX113" fmla="*/ 0 w 12192000"/>
              <a:gd name="connsiteY11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960443 w 12192000"/>
              <a:gd name="connsiteY21" fmla="*/ 1244502 h 3482342"/>
              <a:gd name="connsiteX22" fmla="*/ 10850998 w 12192000"/>
              <a:gd name="connsiteY22" fmla="*/ 1269215 h 3482342"/>
              <a:gd name="connsiteX23" fmla="*/ 10815658 w 12192000"/>
              <a:gd name="connsiteY23" fmla="*/ 1287849 h 3482342"/>
              <a:gd name="connsiteX24" fmla="*/ 10679906 w 12192000"/>
              <a:gd name="connsiteY24" fmla="*/ 1324988 h 3482342"/>
              <a:gd name="connsiteX25" fmla="*/ 10636304 w 12192000"/>
              <a:gd name="connsiteY25" fmla="*/ 1317928 h 3482342"/>
              <a:gd name="connsiteX26" fmla="*/ 10573203 w 12192000"/>
              <a:gd name="connsiteY26" fmla="*/ 1351996 h 3482342"/>
              <a:gd name="connsiteX27" fmla="*/ 10513263 w 12192000"/>
              <a:gd name="connsiteY27" fmla="*/ 1350756 h 3482342"/>
              <a:gd name="connsiteX28" fmla="*/ 10464012 w 12192000"/>
              <a:gd name="connsiteY28" fmla="*/ 1391778 h 3482342"/>
              <a:gd name="connsiteX29" fmla="*/ 10405409 w 12192000"/>
              <a:gd name="connsiteY29" fmla="*/ 1422789 h 3482342"/>
              <a:gd name="connsiteX30" fmla="*/ 10370530 w 12192000"/>
              <a:gd name="connsiteY30" fmla="*/ 1441596 h 3482342"/>
              <a:gd name="connsiteX31" fmla="*/ 10264922 w 12192000"/>
              <a:gd name="connsiteY31" fmla="*/ 1472107 h 3482342"/>
              <a:gd name="connsiteX32" fmla="*/ 10058690 w 12192000"/>
              <a:gd name="connsiteY32" fmla="*/ 1474888 h 3482342"/>
              <a:gd name="connsiteX33" fmla="*/ 10004424 w 12192000"/>
              <a:gd name="connsiteY33" fmla="*/ 1489801 h 3482342"/>
              <a:gd name="connsiteX34" fmla="*/ 9999951 w 12192000"/>
              <a:gd name="connsiteY34" fmla="*/ 1499127 h 3482342"/>
              <a:gd name="connsiteX35" fmla="*/ 9845462 w 12192000"/>
              <a:gd name="connsiteY35" fmla="*/ 1548192 h 3482342"/>
              <a:gd name="connsiteX36" fmla="*/ 9736156 w 12192000"/>
              <a:gd name="connsiteY36" fmla="*/ 1581928 h 3482342"/>
              <a:gd name="connsiteX37" fmla="*/ 9693355 w 12192000"/>
              <a:gd name="connsiteY37" fmla="*/ 1602632 h 3482342"/>
              <a:gd name="connsiteX38" fmla="*/ 9664242 w 12192000"/>
              <a:gd name="connsiteY38" fmla="*/ 1622075 h 3482342"/>
              <a:gd name="connsiteX39" fmla="*/ 9579195 w 12192000"/>
              <a:gd name="connsiteY39" fmla="*/ 1648017 h 3482342"/>
              <a:gd name="connsiteX40" fmla="*/ 9433652 w 12192000"/>
              <a:gd name="connsiteY40" fmla="*/ 1681174 h 3482342"/>
              <a:gd name="connsiteX41" fmla="*/ 9403775 w 12192000"/>
              <a:gd name="connsiteY41" fmla="*/ 1690403 h 3482342"/>
              <a:gd name="connsiteX42" fmla="*/ 9382503 w 12192000"/>
              <a:gd name="connsiteY42" fmla="*/ 1706957 h 3482342"/>
              <a:gd name="connsiteX43" fmla="*/ 9381410 w 12192000"/>
              <a:gd name="connsiteY43" fmla="*/ 1718312 h 3482342"/>
              <a:gd name="connsiteX44" fmla="*/ 9365685 w 12192000"/>
              <a:gd name="connsiteY44" fmla="*/ 1724772 h 3482342"/>
              <a:gd name="connsiteX45" fmla="*/ 9278020 w 12192000"/>
              <a:gd name="connsiteY45" fmla="*/ 1741161 h 3482342"/>
              <a:gd name="connsiteX46" fmla="*/ 9217145 w 12192000"/>
              <a:gd name="connsiteY46" fmla="*/ 1771195 h 3482342"/>
              <a:gd name="connsiteX47" fmla="*/ 8955875 w 12192000"/>
              <a:gd name="connsiteY47" fmla="*/ 1796806 h 3482342"/>
              <a:gd name="connsiteX48" fmla="*/ 8648415 w 12192000"/>
              <a:gd name="connsiteY48" fmla="*/ 1878623 h 3482342"/>
              <a:gd name="connsiteX49" fmla="*/ 8495949 w 12192000"/>
              <a:gd name="connsiteY49" fmla="*/ 1902425 h 3482342"/>
              <a:gd name="connsiteX50" fmla="*/ 8236214 w 12192000"/>
              <a:gd name="connsiteY50" fmla="*/ 1909725 h 3482342"/>
              <a:gd name="connsiteX51" fmla="*/ 8132104 w 12192000"/>
              <a:gd name="connsiteY51" fmla="*/ 1895727 h 3482342"/>
              <a:gd name="connsiteX52" fmla="*/ 7918078 w 12192000"/>
              <a:gd name="connsiteY52" fmla="*/ 1862668 h 3482342"/>
              <a:gd name="connsiteX53" fmla="*/ 7817899 w 12192000"/>
              <a:gd name="connsiteY53" fmla="*/ 1862176 h 3482342"/>
              <a:gd name="connsiteX54" fmla="*/ 7768994 w 12192000"/>
              <a:gd name="connsiteY54" fmla="*/ 1855721 h 3482342"/>
              <a:gd name="connsiteX55" fmla="*/ 7618027 w 12192000"/>
              <a:gd name="connsiteY55" fmla="*/ 1830959 h 3482342"/>
              <a:gd name="connsiteX56" fmla="*/ 7449425 w 12192000"/>
              <a:gd name="connsiteY56" fmla="*/ 1810910 h 3482342"/>
              <a:gd name="connsiteX57" fmla="*/ 7342915 w 12192000"/>
              <a:gd name="connsiteY57" fmla="*/ 1819827 h 3482342"/>
              <a:gd name="connsiteX58" fmla="*/ 7255191 w 12192000"/>
              <a:gd name="connsiteY58" fmla="*/ 1834354 h 3482342"/>
              <a:gd name="connsiteX59" fmla="*/ 7131205 w 12192000"/>
              <a:gd name="connsiteY59" fmla="*/ 1845557 h 3482342"/>
              <a:gd name="connsiteX60" fmla="*/ 6941837 w 12192000"/>
              <a:gd name="connsiteY60" fmla="*/ 1840640 h 3482342"/>
              <a:gd name="connsiteX61" fmla="*/ 6837145 w 12192000"/>
              <a:gd name="connsiteY61" fmla="*/ 1870724 h 3482342"/>
              <a:gd name="connsiteX62" fmla="*/ 6753991 w 12192000"/>
              <a:gd name="connsiteY62" fmla="*/ 1860969 h 3482342"/>
              <a:gd name="connsiteX63" fmla="*/ 6727754 w 12192000"/>
              <a:gd name="connsiteY63" fmla="*/ 1882372 h 3482342"/>
              <a:gd name="connsiteX64" fmla="*/ 6723371 w 12192000"/>
              <a:gd name="connsiteY64" fmla="*/ 1886494 h 3482342"/>
              <a:gd name="connsiteX65" fmla="*/ 6702779 w 12192000"/>
              <a:gd name="connsiteY65" fmla="*/ 1893601 h 3482342"/>
              <a:gd name="connsiteX66" fmla="*/ 6686657 w 12192000"/>
              <a:gd name="connsiteY66" fmla="*/ 1907344 h 3482342"/>
              <a:gd name="connsiteX67" fmla="*/ 6651330 w 12192000"/>
              <a:gd name="connsiteY67" fmla="*/ 1922921 h 3482342"/>
              <a:gd name="connsiteX68" fmla="*/ 6622958 w 12192000"/>
              <a:gd name="connsiteY68" fmla="*/ 1936255 h 3482342"/>
              <a:gd name="connsiteX69" fmla="*/ 6522602 w 12192000"/>
              <a:gd name="connsiteY69" fmla="*/ 1954133 h 3482342"/>
              <a:gd name="connsiteX70" fmla="*/ 6444344 w 12192000"/>
              <a:gd name="connsiteY70" fmla="*/ 1969663 h 3482342"/>
              <a:gd name="connsiteX71" fmla="*/ 6409626 w 12192000"/>
              <a:gd name="connsiteY71" fmla="*/ 1978846 h 3482342"/>
              <a:gd name="connsiteX72" fmla="*/ 6333446 w 12192000"/>
              <a:gd name="connsiteY72" fmla="*/ 1997163 h 3482342"/>
              <a:gd name="connsiteX73" fmla="*/ 6294933 w 12192000"/>
              <a:gd name="connsiteY73" fmla="*/ 2019412 h 3482342"/>
              <a:gd name="connsiteX74" fmla="*/ 6238719 w 12192000"/>
              <a:gd name="connsiteY74" fmla="*/ 2042547 h 3482342"/>
              <a:gd name="connsiteX75" fmla="*/ 6187205 w 12192000"/>
              <a:gd name="connsiteY75" fmla="*/ 2060048 h 3482342"/>
              <a:gd name="connsiteX76" fmla="*/ 6138780 w 12192000"/>
              <a:gd name="connsiteY76" fmla="*/ 2081918 h 3482342"/>
              <a:gd name="connsiteX77" fmla="*/ 6120125 w 12192000"/>
              <a:gd name="connsiteY77" fmla="*/ 2109475 h 3482342"/>
              <a:gd name="connsiteX78" fmla="*/ 6056576 w 12192000"/>
              <a:gd name="connsiteY78" fmla="*/ 2120066 h 3482342"/>
              <a:gd name="connsiteX79" fmla="*/ 5993794 w 12192000"/>
              <a:gd name="connsiteY79" fmla="*/ 2122569 h 3482342"/>
              <a:gd name="connsiteX80" fmla="*/ 5943601 w 12192000"/>
              <a:gd name="connsiteY80" fmla="*/ 2137719 h 3482342"/>
              <a:gd name="connsiteX81" fmla="*/ 5898141 w 12192000"/>
              <a:gd name="connsiteY81" fmla="*/ 2144806 h 3482342"/>
              <a:gd name="connsiteX82" fmla="*/ 5855337 w 12192000"/>
              <a:gd name="connsiteY82" fmla="*/ 2137719 h 3482342"/>
              <a:gd name="connsiteX83" fmla="*/ 5817682 w 12192000"/>
              <a:gd name="connsiteY83" fmla="*/ 2157358 h 3482342"/>
              <a:gd name="connsiteX84" fmla="*/ 5735300 w 12192000"/>
              <a:gd name="connsiteY84" fmla="*/ 2158902 h 3482342"/>
              <a:gd name="connsiteX85" fmla="*/ 5591469 w 12192000"/>
              <a:gd name="connsiteY85" fmla="*/ 2178389 h 3482342"/>
              <a:gd name="connsiteX86" fmla="*/ 5505818 w 12192000"/>
              <a:gd name="connsiteY86" fmla="*/ 2194207 h 3482342"/>
              <a:gd name="connsiteX87" fmla="*/ 5452860 w 12192000"/>
              <a:gd name="connsiteY87" fmla="*/ 2180085 h 3482342"/>
              <a:gd name="connsiteX88" fmla="*/ 5414282 w 12192000"/>
              <a:gd name="connsiteY88" fmla="*/ 2183070 h 3482342"/>
              <a:gd name="connsiteX89" fmla="*/ 5368369 w 12192000"/>
              <a:gd name="connsiteY89" fmla="*/ 2204272 h 3482342"/>
              <a:gd name="connsiteX90" fmla="*/ 5336354 w 12192000"/>
              <a:gd name="connsiteY90" fmla="*/ 2218920 h 3482342"/>
              <a:gd name="connsiteX91" fmla="*/ 5291263 w 12192000"/>
              <a:gd name="connsiteY91" fmla="*/ 2239182 h 3482342"/>
              <a:gd name="connsiteX92" fmla="*/ 5255152 w 12192000"/>
              <a:gd name="connsiteY92" fmla="*/ 2247164 h 3482342"/>
              <a:gd name="connsiteX93" fmla="*/ 5233796 w 12192000"/>
              <a:gd name="connsiteY93" fmla="*/ 2268260 h 3482342"/>
              <a:gd name="connsiteX94" fmla="*/ 5212786 w 12192000"/>
              <a:gd name="connsiteY94" fmla="*/ 2296592 h 3482342"/>
              <a:gd name="connsiteX95" fmla="*/ 5173523 w 12192000"/>
              <a:gd name="connsiteY95" fmla="*/ 2309057 h 3482342"/>
              <a:gd name="connsiteX96" fmla="*/ 5123830 w 12192000"/>
              <a:gd name="connsiteY96" fmla="*/ 2307070 h 3482342"/>
              <a:gd name="connsiteX97" fmla="*/ 5065426 w 12192000"/>
              <a:gd name="connsiteY97" fmla="*/ 2324076 h 3482342"/>
              <a:gd name="connsiteX98" fmla="*/ 4975908 w 12192000"/>
              <a:gd name="connsiteY98" fmla="*/ 2364128 h 3482342"/>
              <a:gd name="connsiteX99" fmla="*/ 4913723 w 12192000"/>
              <a:gd name="connsiteY99" fmla="*/ 2385265 h 3482342"/>
              <a:gd name="connsiteX100" fmla="*/ 4746485 w 12192000"/>
              <a:gd name="connsiteY100" fmla="*/ 2451769 h 3482342"/>
              <a:gd name="connsiteX101" fmla="*/ 4681588 w 12192000"/>
              <a:gd name="connsiteY101" fmla="*/ 2467494 h 3482342"/>
              <a:gd name="connsiteX102" fmla="*/ 1783655 w 12192000"/>
              <a:gd name="connsiteY102" fmla="*/ 3163860 h 3482342"/>
              <a:gd name="connsiteX103" fmla="*/ 1325955 w 12192000"/>
              <a:gd name="connsiteY103" fmla="*/ 3176692 h 3482342"/>
              <a:gd name="connsiteX104" fmla="*/ 1190384 w 12192000"/>
              <a:gd name="connsiteY104" fmla="*/ 3203504 h 3482342"/>
              <a:gd name="connsiteX105" fmla="*/ 1094537 w 12192000"/>
              <a:gd name="connsiteY105" fmla="*/ 3229469 h 3482342"/>
              <a:gd name="connsiteX106" fmla="*/ 779276 w 12192000"/>
              <a:gd name="connsiteY106" fmla="*/ 3327290 h 3482342"/>
              <a:gd name="connsiteX107" fmla="*/ 600378 w 12192000"/>
              <a:gd name="connsiteY107" fmla="*/ 3335250 h 3482342"/>
              <a:gd name="connsiteX108" fmla="*/ 493457 w 12192000"/>
              <a:gd name="connsiteY108" fmla="*/ 3365044 h 3482342"/>
              <a:gd name="connsiteX109" fmla="*/ 349402 w 12192000"/>
              <a:gd name="connsiteY109" fmla="*/ 3380897 h 3482342"/>
              <a:gd name="connsiteX110" fmla="*/ 192183 w 12192000"/>
              <a:gd name="connsiteY110" fmla="*/ 3460075 h 3482342"/>
              <a:gd name="connsiteX111" fmla="*/ 46713 w 12192000"/>
              <a:gd name="connsiteY111" fmla="*/ 3462986 h 3482342"/>
              <a:gd name="connsiteX112" fmla="*/ 2765 w 12192000"/>
              <a:gd name="connsiteY112" fmla="*/ 3480770 h 3482342"/>
              <a:gd name="connsiteX113" fmla="*/ 0 w 12192000"/>
              <a:gd name="connsiteY113" fmla="*/ 3482342 h 3482342"/>
              <a:gd name="connsiteX114" fmla="*/ 0 w 12192000"/>
              <a:gd name="connsiteY114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960443 w 12192000"/>
              <a:gd name="connsiteY21" fmla="*/ 1244502 h 3482342"/>
              <a:gd name="connsiteX22" fmla="*/ 10850998 w 12192000"/>
              <a:gd name="connsiteY22" fmla="*/ 1269215 h 3482342"/>
              <a:gd name="connsiteX23" fmla="*/ 10815658 w 12192000"/>
              <a:gd name="connsiteY23" fmla="*/ 1287849 h 3482342"/>
              <a:gd name="connsiteX24" fmla="*/ 10679906 w 12192000"/>
              <a:gd name="connsiteY24" fmla="*/ 1324988 h 3482342"/>
              <a:gd name="connsiteX25" fmla="*/ 10636304 w 12192000"/>
              <a:gd name="connsiteY25" fmla="*/ 1317928 h 3482342"/>
              <a:gd name="connsiteX26" fmla="*/ 10573203 w 12192000"/>
              <a:gd name="connsiteY26" fmla="*/ 1351996 h 3482342"/>
              <a:gd name="connsiteX27" fmla="*/ 10513263 w 12192000"/>
              <a:gd name="connsiteY27" fmla="*/ 1350756 h 3482342"/>
              <a:gd name="connsiteX28" fmla="*/ 10464012 w 12192000"/>
              <a:gd name="connsiteY28" fmla="*/ 1391778 h 3482342"/>
              <a:gd name="connsiteX29" fmla="*/ 10405409 w 12192000"/>
              <a:gd name="connsiteY29" fmla="*/ 1422789 h 3482342"/>
              <a:gd name="connsiteX30" fmla="*/ 10370530 w 12192000"/>
              <a:gd name="connsiteY30" fmla="*/ 1441596 h 3482342"/>
              <a:gd name="connsiteX31" fmla="*/ 10264922 w 12192000"/>
              <a:gd name="connsiteY31" fmla="*/ 1472107 h 3482342"/>
              <a:gd name="connsiteX32" fmla="*/ 10058690 w 12192000"/>
              <a:gd name="connsiteY32" fmla="*/ 1474888 h 3482342"/>
              <a:gd name="connsiteX33" fmla="*/ 10004424 w 12192000"/>
              <a:gd name="connsiteY33" fmla="*/ 1489801 h 3482342"/>
              <a:gd name="connsiteX34" fmla="*/ 9999951 w 12192000"/>
              <a:gd name="connsiteY34" fmla="*/ 1499127 h 3482342"/>
              <a:gd name="connsiteX35" fmla="*/ 9845462 w 12192000"/>
              <a:gd name="connsiteY35" fmla="*/ 1548192 h 3482342"/>
              <a:gd name="connsiteX36" fmla="*/ 9736156 w 12192000"/>
              <a:gd name="connsiteY36" fmla="*/ 1581928 h 3482342"/>
              <a:gd name="connsiteX37" fmla="*/ 9693355 w 12192000"/>
              <a:gd name="connsiteY37" fmla="*/ 1602632 h 3482342"/>
              <a:gd name="connsiteX38" fmla="*/ 9664242 w 12192000"/>
              <a:gd name="connsiteY38" fmla="*/ 1622075 h 3482342"/>
              <a:gd name="connsiteX39" fmla="*/ 9579195 w 12192000"/>
              <a:gd name="connsiteY39" fmla="*/ 1648017 h 3482342"/>
              <a:gd name="connsiteX40" fmla="*/ 9433652 w 12192000"/>
              <a:gd name="connsiteY40" fmla="*/ 1681174 h 3482342"/>
              <a:gd name="connsiteX41" fmla="*/ 9403775 w 12192000"/>
              <a:gd name="connsiteY41" fmla="*/ 1690403 h 3482342"/>
              <a:gd name="connsiteX42" fmla="*/ 9382503 w 12192000"/>
              <a:gd name="connsiteY42" fmla="*/ 1706957 h 3482342"/>
              <a:gd name="connsiteX43" fmla="*/ 9381410 w 12192000"/>
              <a:gd name="connsiteY43" fmla="*/ 1718312 h 3482342"/>
              <a:gd name="connsiteX44" fmla="*/ 9365685 w 12192000"/>
              <a:gd name="connsiteY44" fmla="*/ 1724772 h 3482342"/>
              <a:gd name="connsiteX45" fmla="*/ 9278020 w 12192000"/>
              <a:gd name="connsiteY45" fmla="*/ 1741161 h 3482342"/>
              <a:gd name="connsiteX46" fmla="*/ 9217145 w 12192000"/>
              <a:gd name="connsiteY46" fmla="*/ 1771195 h 3482342"/>
              <a:gd name="connsiteX47" fmla="*/ 8955875 w 12192000"/>
              <a:gd name="connsiteY47" fmla="*/ 1796806 h 3482342"/>
              <a:gd name="connsiteX48" fmla="*/ 8648415 w 12192000"/>
              <a:gd name="connsiteY48" fmla="*/ 1878623 h 3482342"/>
              <a:gd name="connsiteX49" fmla="*/ 8495949 w 12192000"/>
              <a:gd name="connsiteY49" fmla="*/ 1902425 h 3482342"/>
              <a:gd name="connsiteX50" fmla="*/ 8236214 w 12192000"/>
              <a:gd name="connsiteY50" fmla="*/ 1909725 h 3482342"/>
              <a:gd name="connsiteX51" fmla="*/ 8132104 w 12192000"/>
              <a:gd name="connsiteY51" fmla="*/ 1895727 h 3482342"/>
              <a:gd name="connsiteX52" fmla="*/ 7918078 w 12192000"/>
              <a:gd name="connsiteY52" fmla="*/ 1862668 h 3482342"/>
              <a:gd name="connsiteX53" fmla="*/ 7817899 w 12192000"/>
              <a:gd name="connsiteY53" fmla="*/ 1862176 h 3482342"/>
              <a:gd name="connsiteX54" fmla="*/ 7768994 w 12192000"/>
              <a:gd name="connsiteY54" fmla="*/ 1855721 h 3482342"/>
              <a:gd name="connsiteX55" fmla="*/ 7618027 w 12192000"/>
              <a:gd name="connsiteY55" fmla="*/ 1830959 h 3482342"/>
              <a:gd name="connsiteX56" fmla="*/ 7449425 w 12192000"/>
              <a:gd name="connsiteY56" fmla="*/ 1810910 h 3482342"/>
              <a:gd name="connsiteX57" fmla="*/ 7342915 w 12192000"/>
              <a:gd name="connsiteY57" fmla="*/ 1819827 h 3482342"/>
              <a:gd name="connsiteX58" fmla="*/ 7255191 w 12192000"/>
              <a:gd name="connsiteY58" fmla="*/ 1834354 h 3482342"/>
              <a:gd name="connsiteX59" fmla="*/ 7131205 w 12192000"/>
              <a:gd name="connsiteY59" fmla="*/ 1845557 h 3482342"/>
              <a:gd name="connsiteX60" fmla="*/ 6941837 w 12192000"/>
              <a:gd name="connsiteY60" fmla="*/ 1840640 h 3482342"/>
              <a:gd name="connsiteX61" fmla="*/ 6837145 w 12192000"/>
              <a:gd name="connsiteY61" fmla="*/ 1870724 h 3482342"/>
              <a:gd name="connsiteX62" fmla="*/ 6753991 w 12192000"/>
              <a:gd name="connsiteY62" fmla="*/ 1860969 h 3482342"/>
              <a:gd name="connsiteX63" fmla="*/ 6727754 w 12192000"/>
              <a:gd name="connsiteY63" fmla="*/ 1882372 h 3482342"/>
              <a:gd name="connsiteX64" fmla="*/ 6723371 w 12192000"/>
              <a:gd name="connsiteY64" fmla="*/ 1886494 h 3482342"/>
              <a:gd name="connsiteX65" fmla="*/ 6702779 w 12192000"/>
              <a:gd name="connsiteY65" fmla="*/ 1893601 h 3482342"/>
              <a:gd name="connsiteX66" fmla="*/ 6686657 w 12192000"/>
              <a:gd name="connsiteY66" fmla="*/ 1907344 h 3482342"/>
              <a:gd name="connsiteX67" fmla="*/ 6651330 w 12192000"/>
              <a:gd name="connsiteY67" fmla="*/ 1922921 h 3482342"/>
              <a:gd name="connsiteX68" fmla="*/ 6622958 w 12192000"/>
              <a:gd name="connsiteY68" fmla="*/ 1936255 h 3482342"/>
              <a:gd name="connsiteX69" fmla="*/ 6522602 w 12192000"/>
              <a:gd name="connsiteY69" fmla="*/ 1954133 h 3482342"/>
              <a:gd name="connsiteX70" fmla="*/ 6444344 w 12192000"/>
              <a:gd name="connsiteY70" fmla="*/ 1969663 h 3482342"/>
              <a:gd name="connsiteX71" fmla="*/ 6409626 w 12192000"/>
              <a:gd name="connsiteY71" fmla="*/ 1978846 h 3482342"/>
              <a:gd name="connsiteX72" fmla="*/ 6333446 w 12192000"/>
              <a:gd name="connsiteY72" fmla="*/ 1997163 h 3482342"/>
              <a:gd name="connsiteX73" fmla="*/ 6294933 w 12192000"/>
              <a:gd name="connsiteY73" fmla="*/ 2019412 h 3482342"/>
              <a:gd name="connsiteX74" fmla="*/ 6238719 w 12192000"/>
              <a:gd name="connsiteY74" fmla="*/ 2042547 h 3482342"/>
              <a:gd name="connsiteX75" fmla="*/ 6187205 w 12192000"/>
              <a:gd name="connsiteY75" fmla="*/ 2060048 h 3482342"/>
              <a:gd name="connsiteX76" fmla="*/ 6138780 w 12192000"/>
              <a:gd name="connsiteY76" fmla="*/ 2081918 h 3482342"/>
              <a:gd name="connsiteX77" fmla="*/ 6120125 w 12192000"/>
              <a:gd name="connsiteY77" fmla="*/ 2109475 h 3482342"/>
              <a:gd name="connsiteX78" fmla="*/ 6056576 w 12192000"/>
              <a:gd name="connsiteY78" fmla="*/ 2120066 h 3482342"/>
              <a:gd name="connsiteX79" fmla="*/ 5993794 w 12192000"/>
              <a:gd name="connsiteY79" fmla="*/ 2122569 h 3482342"/>
              <a:gd name="connsiteX80" fmla="*/ 5943601 w 12192000"/>
              <a:gd name="connsiteY80" fmla="*/ 2137719 h 3482342"/>
              <a:gd name="connsiteX81" fmla="*/ 5898141 w 12192000"/>
              <a:gd name="connsiteY81" fmla="*/ 2144806 h 3482342"/>
              <a:gd name="connsiteX82" fmla="*/ 5855337 w 12192000"/>
              <a:gd name="connsiteY82" fmla="*/ 2137719 h 3482342"/>
              <a:gd name="connsiteX83" fmla="*/ 5817682 w 12192000"/>
              <a:gd name="connsiteY83" fmla="*/ 2157358 h 3482342"/>
              <a:gd name="connsiteX84" fmla="*/ 5735300 w 12192000"/>
              <a:gd name="connsiteY84" fmla="*/ 2158902 h 3482342"/>
              <a:gd name="connsiteX85" fmla="*/ 5591469 w 12192000"/>
              <a:gd name="connsiteY85" fmla="*/ 2178389 h 3482342"/>
              <a:gd name="connsiteX86" fmla="*/ 5505818 w 12192000"/>
              <a:gd name="connsiteY86" fmla="*/ 2194207 h 3482342"/>
              <a:gd name="connsiteX87" fmla="*/ 5452860 w 12192000"/>
              <a:gd name="connsiteY87" fmla="*/ 2180085 h 3482342"/>
              <a:gd name="connsiteX88" fmla="*/ 5414282 w 12192000"/>
              <a:gd name="connsiteY88" fmla="*/ 2183070 h 3482342"/>
              <a:gd name="connsiteX89" fmla="*/ 5368369 w 12192000"/>
              <a:gd name="connsiteY89" fmla="*/ 2204272 h 3482342"/>
              <a:gd name="connsiteX90" fmla="*/ 5336354 w 12192000"/>
              <a:gd name="connsiteY90" fmla="*/ 2218920 h 3482342"/>
              <a:gd name="connsiteX91" fmla="*/ 5291263 w 12192000"/>
              <a:gd name="connsiteY91" fmla="*/ 2239182 h 3482342"/>
              <a:gd name="connsiteX92" fmla="*/ 5255152 w 12192000"/>
              <a:gd name="connsiteY92" fmla="*/ 2247164 h 3482342"/>
              <a:gd name="connsiteX93" fmla="*/ 5233796 w 12192000"/>
              <a:gd name="connsiteY93" fmla="*/ 2268260 h 3482342"/>
              <a:gd name="connsiteX94" fmla="*/ 5212786 w 12192000"/>
              <a:gd name="connsiteY94" fmla="*/ 2296592 h 3482342"/>
              <a:gd name="connsiteX95" fmla="*/ 5173523 w 12192000"/>
              <a:gd name="connsiteY95" fmla="*/ 2309057 h 3482342"/>
              <a:gd name="connsiteX96" fmla="*/ 5123830 w 12192000"/>
              <a:gd name="connsiteY96" fmla="*/ 2307070 h 3482342"/>
              <a:gd name="connsiteX97" fmla="*/ 5065426 w 12192000"/>
              <a:gd name="connsiteY97" fmla="*/ 2324076 h 3482342"/>
              <a:gd name="connsiteX98" fmla="*/ 4975908 w 12192000"/>
              <a:gd name="connsiteY98" fmla="*/ 2364128 h 3482342"/>
              <a:gd name="connsiteX99" fmla="*/ 4913723 w 12192000"/>
              <a:gd name="connsiteY99" fmla="*/ 2385265 h 3482342"/>
              <a:gd name="connsiteX100" fmla="*/ 4746485 w 12192000"/>
              <a:gd name="connsiteY100" fmla="*/ 2451769 h 3482342"/>
              <a:gd name="connsiteX101" fmla="*/ 4681588 w 12192000"/>
              <a:gd name="connsiteY101" fmla="*/ 2467494 h 3482342"/>
              <a:gd name="connsiteX102" fmla="*/ 1783655 w 12192000"/>
              <a:gd name="connsiteY102" fmla="*/ 3163860 h 3482342"/>
              <a:gd name="connsiteX103" fmla="*/ 1325955 w 12192000"/>
              <a:gd name="connsiteY103" fmla="*/ 3176692 h 3482342"/>
              <a:gd name="connsiteX104" fmla="*/ 1190384 w 12192000"/>
              <a:gd name="connsiteY104" fmla="*/ 3203504 h 3482342"/>
              <a:gd name="connsiteX105" fmla="*/ 1094537 w 12192000"/>
              <a:gd name="connsiteY105" fmla="*/ 3229469 h 3482342"/>
              <a:gd name="connsiteX106" fmla="*/ 779276 w 12192000"/>
              <a:gd name="connsiteY106" fmla="*/ 3327290 h 3482342"/>
              <a:gd name="connsiteX107" fmla="*/ 600378 w 12192000"/>
              <a:gd name="connsiteY107" fmla="*/ 3335250 h 3482342"/>
              <a:gd name="connsiteX108" fmla="*/ 493457 w 12192000"/>
              <a:gd name="connsiteY108" fmla="*/ 3365044 h 3482342"/>
              <a:gd name="connsiteX109" fmla="*/ 349402 w 12192000"/>
              <a:gd name="connsiteY109" fmla="*/ 3380897 h 3482342"/>
              <a:gd name="connsiteX110" fmla="*/ 192183 w 12192000"/>
              <a:gd name="connsiteY110" fmla="*/ 3460075 h 3482342"/>
              <a:gd name="connsiteX111" fmla="*/ 46713 w 12192000"/>
              <a:gd name="connsiteY111" fmla="*/ 3462986 h 3482342"/>
              <a:gd name="connsiteX112" fmla="*/ 2765 w 12192000"/>
              <a:gd name="connsiteY112" fmla="*/ 3480770 h 3482342"/>
              <a:gd name="connsiteX113" fmla="*/ 0 w 12192000"/>
              <a:gd name="connsiteY113" fmla="*/ 3482342 h 3482342"/>
              <a:gd name="connsiteX114" fmla="*/ 0 w 12192000"/>
              <a:gd name="connsiteY114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960443 w 12192000"/>
              <a:gd name="connsiteY21" fmla="*/ 1244502 h 3482342"/>
              <a:gd name="connsiteX22" fmla="*/ 10850998 w 12192000"/>
              <a:gd name="connsiteY22" fmla="*/ 1269215 h 3482342"/>
              <a:gd name="connsiteX23" fmla="*/ 10815658 w 12192000"/>
              <a:gd name="connsiteY23" fmla="*/ 1287849 h 3482342"/>
              <a:gd name="connsiteX24" fmla="*/ 10679906 w 12192000"/>
              <a:gd name="connsiteY24" fmla="*/ 1324988 h 3482342"/>
              <a:gd name="connsiteX25" fmla="*/ 10636304 w 12192000"/>
              <a:gd name="connsiteY25" fmla="*/ 1317928 h 3482342"/>
              <a:gd name="connsiteX26" fmla="*/ 10603863 w 12192000"/>
              <a:gd name="connsiteY26" fmla="*/ 1346886 h 3482342"/>
              <a:gd name="connsiteX27" fmla="*/ 10573203 w 12192000"/>
              <a:gd name="connsiteY27" fmla="*/ 1351996 h 3482342"/>
              <a:gd name="connsiteX28" fmla="*/ 10513263 w 12192000"/>
              <a:gd name="connsiteY28" fmla="*/ 1350756 h 3482342"/>
              <a:gd name="connsiteX29" fmla="*/ 10464012 w 12192000"/>
              <a:gd name="connsiteY29" fmla="*/ 1391778 h 3482342"/>
              <a:gd name="connsiteX30" fmla="*/ 10405409 w 12192000"/>
              <a:gd name="connsiteY30" fmla="*/ 1422789 h 3482342"/>
              <a:gd name="connsiteX31" fmla="*/ 10370530 w 12192000"/>
              <a:gd name="connsiteY31" fmla="*/ 1441596 h 3482342"/>
              <a:gd name="connsiteX32" fmla="*/ 10264922 w 12192000"/>
              <a:gd name="connsiteY32" fmla="*/ 1472107 h 3482342"/>
              <a:gd name="connsiteX33" fmla="*/ 10058690 w 12192000"/>
              <a:gd name="connsiteY33" fmla="*/ 1474888 h 3482342"/>
              <a:gd name="connsiteX34" fmla="*/ 10004424 w 12192000"/>
              <a:gd name="connsiteY34" fmla="*/ 1489801 h 3482342"/>
              <a:gd name="connsiteX35" fmla="*/ 9999951 w 12192000"/>
              <a:gd name="connsiteY35" fmla="*/ 1499127 h 3482342"/>
              <a:gd name="connsiteX36" fmla="*/ 9845462 w 12192000"/>
              <a:gd name="connsiteY36" fmla="*/ 1548192 h 3482342"/>
              <a:gd name="connsiteX37" fmla="*/ 9736156 w 12192000"/>
              <a:gd name="connsiteY37" fmla="*/ 1581928 h 3482342"/>
              <a:gd name="connsiteX38" fmla="*/ 9693355 w 12192000"/>
              <a:gd name="connsiteY38" fmla="*/ 1602632 h 3482342"/>
              <a:gd name="connsiteX39" fmla="*/ 9664242 w 12192000"/>
              <a:gd name="connsiteY39" fmla="*/ 1622075 h 3482342"/>
              <a:gd name="connsiteX40" fmla="*/ 9579195 w 12192000"/>
              <a:gd name="connsiteY40" fmla="*/ 1648017 h 3482342"/>
              <a:gd name="connsiteX41" fmla="*/ 9433652 w 12192000"/>
              <a:gd name="connsiteY41" fmla="*/ 1681174 h 3482342"/>
              <a:gd name="connsiteX42" fmla="*/ 9403775 w 12192000"/>
              <a:gd name="connsiteY42" fmla="*/ 1690403 h 3482342"/>
              <a:gd name="connsiteX43" fmla="*/ 9382503 w 12192000"/>
              <a:gd name="connsiteY43" fmla="*/ 1706957 h 3482342"/>
              <a:gd name="connsiteX44" fmla="*/ 9381410 w 12192000"/>
              <a:gd name="connsiteY44" fmla="*/ 1718312 h 3482342"/>
              <a:gd name="connsiteX45" fmla="*/ 9365685 w 12192000"/>
              <a:gd name="connsiteY45" fmla="*/ 1724772 h 3482342"/>
              <a:gd name="connsiteX46" fmla="*/ 9278020 w 12192000"/>
              <a:gd name="connsiteY46" fmla="*/ 1741161 h 3482342"/>
              <a:gd name="connsiteX47" fmla="*/ 9217145 w 12192000"/>
              <a:gd name="connsiteY47" fmla="*/ 1771195 h 3482342"/>
              <a:gd name="connsiteX48" fmla="*/ 8955875 w 12192000"/>
              <a:gd name="connsiteY48" fmla="*/ 1796806 h 3482342"/>
              <a:gd name="connsiteX49" fmla="*/ 8648415 w 12192000"/>
              <a:gd name="connsiteY49" fmla="*/ 1878623 h 3482342"/>
              <a:gd name="connsiteX50" fmla="*/ 8495949 w 12192000"/>
              <a:gd name="connsiteY50" fmla="*/ 1902425 h 3482342"/>
              <a:gd name="connsiteX51" fmla="*/ 8236214 w 12192000"/>
              <a:gd name="connsiteY51" fmla="*/ 1909725 h 3482342"/>
              <a:gd name="connsiteX52" fmla="*/ 8132104 w 12192000"/>
              <a:gd name="connsiteY52" fmla="*/ 1895727 h 3482342"/>
              <a:gd name="connsiteX53" fmla="*/ 7918078 w 12192000"/>
              <a:gd name="connsiteY53" fmla="*/ 1862668 h 3482342"/>
              <a:gd name="connsiteX54" fmla="*/ 7817899 w 12192000"/>
              <a:gd name="connsiteY54" fmla="*/ 1862176 h 3482342"/>
              <a:gd name="connsiteX55" fmla="*/ 7768994 w 12192000"/>
              <a:gd name="connsiteY55" fmla="*/ 1855721 h 3482342"/>
              <a:gd name="connsiteX56" fmla="*/ 7618027 w 12192000"/>
              <a:gd name="connsiteY56" fmla="*/ 1830959 h 3482342"/>
              <a:gd name="connsiteX57" fmla="*/ 7449425 w 12192000"/>
              <a:gd name="connsiteY57" fmla="*/ 1810910 h 3482342"/>
              <a:gd name="connsiteX58" fmla="*/ 7342915 w 12192000"/>
              <a:gd name="connsiteY58" fmla="*/ 1819827 h 3482342"/>
              <a:gd name="connsiteX59" fmla="*/ 7255191 w 12192000"/>
              <a:gd name="connsiteY59" fmla="*/ 1834354 h 3482342"/>
              <a:gd name="connsiteX60" fmla="*/ 7131205 w 12192000"/>
              <a:gd name="connsiteY60" fmla="*/ 1845557 h 3482342"/>
              <a:gd name="connsiteX61" fmla="*/ 6941837 w 12192000"/>
              <a:gd name="connsiteY61" fmla="*/ 1840640 h 3482342"/>
              <a:gd name="connsiteX62" fmla="*/ 6837145 w 12192000"/>
              <a:gd name="connsiteY62" fmla="*/ 1870724 h 3482342"/>
              <a:gd name="connsiteX63" fmla="*/ 6753991 w 12192000"/>
              <a:gd name="connsiteY63" fmla="*/ 1860969 h 3482342"/>
              <a:gd name="connsiteX64" fmla="*/ 6727754 w 12192000"/>
              <a:gd name="connsiteY64" fmla="*/ 1882372 h 3482342"/>
              <a:gd name="connsiteX65" fmla="*/ 6723371 w 12192000"/>
              <a:gd name="connsiteY65" fmla="*/ 1886494 h 3482342"/>
              <a:gd name="connsiteX66" fmla="*/ 6702779 w 12192000"/>
              <a:gd name="connsiteY66" fmla="*/ 1893601 h 3482342"/>
              <a:gd name="connsiteX67" fmla="*/ 6686657 w 12192000"/>
              <a:gd name="connsiteY67" fmla="*/ 1907344 h 3482342"/>
              <a:gd name="connsiteX68" fmla="*/ 6651330 w 12192000"/>
              <a:gd name="connsiteY68" fmla="*/ 1922921 h 3482342"/>
              <a:gd name="connsiteX69" fmla="*/ 6622958 w 12192000"/>
              <a:gd name="connsiteY69" fmla="*/ 1936255 h 3482342"/>
              <a:gd name="connsiteX70" fmla="*/ 6522602 w 12192000"/>
              <a:gd name="connsiteY70" fmla="*/ 1954133 h 3482342"/>
              <a:gd name="connsiteX71" fmla="*/ 6444344 w 12192000"/>
              <a:gd name="connsiteY71" fmla="*/ 1969663 h 3482342"/>
              <a:gd name="connsiteX72" fmla="*/ 6409626 w 12192000"/>
              <a:gd name="connsiteY72" fmla="*/ 1978846 h 3482342"/>
              <a:gd name="connsiteX73" fmla="*/ 6333446 w 12192000"/>
              <a:gd name="connsiteY73" fmla="*/ 1997163 h 3482342"/>
              <a:gd name="connsiteX74" fmla="*/ 6294933 w 12192000"/>
              <a:gd name="connsiteY74" fmla="*/ 2019412 h 3482342"/>
              <a:gd name="connsiteX75" fmla="*/ 6238719 w 12192000"/>
              <a:gd name="connsiteY75" fmla="*/ 2042547 h 3482342"/>
              <a:gd name="connsiteX76" fmla="*/ 6187205 w 12192000"/>
              <a:gd name="connsiteY76" fmla="*/ 2060048 h 3482342"/>
              <a:gd name="connsiteX77" fmla="*/ 6138780 w 12192000"/>
              <a:gd name="connsiteY77" fmla="*/ 2081918 h 3482342"/>
              <a:gd name="connsiteX78" fmla="*/ 6120125 w 12192000"/>
              <a:gd name="connsiteY78" fmla="*/ 2109475 h 3482342"/>
              <a:gd name="connsiteX79" fmla="*/ 6056576 w 12192000"/>
              <a:gd name="connsiteY79" fmla="*/ 2120066 h 3482342"/>
              <a:gd name="connsiteX80" fmla="*/ 5993794 w 12192000"/>
              <a:gd name="connsiteY80" fmla="*/ 2122569 h 3482342"/>
              <a:gd name="connsiteX81" fmla="*/ 5943601 w 12192000"/>
              <a:gd name="connsiteY81" fmla="*/ 2137719 h 3482342"/>
              <a:gd name="connsiteX82" fmla="*/ 5898141 w 12192000"/>
              <a:gd name="connsiteY82" fmla="*/ 2144806 h 3482342"/>
              <a:gd name="connsiteX83" fmla="*/ 5855337 w 12192000"/>
              <a:gd name="connsiteY83" fmla="*/ 2137719 h 3482342"/>
              <a:gd name="connsiteX84" fmla="*/ 5817682 w 12192000"/>
              <a:gd name="connsiteY84" fmla="*/ 2157358 h 3482342"/>
              <a:gd name="connsiteX85" fmla="*/ 5735300 w 12192000"/>
              <a:gd name="connsiteY85" fmla="*/ 2158902 h 3482342"/>
              <a:gd name="connsiteX86" fmla="*/ 5591469 w 12192000"/>
              <a:gd name="connsiteY86" fmla="*/ 2178389 h 3482342"/>
              <a:gd name="connsiteX87" fmla="*/ 5505818 w 12192000"/>
              <a:gd name="connsiteY87" fmla="*/ 2194207 h 3482342"/>
              <a:gd name="connsiteX88" fmla="*/ 5452860 w 12192000"/>
              <a:gd name="connsiteY88" fmla="*/ 2180085 h 3482342"/>
              <a:gd name="connsiteX89" fmla="*/ 5414282 w 12192000"/>
              <a:gd name="connsiteY89" fmla="*/ 2183070 h 3482342"/>
              <a:gd name="connsiteX90" fmla="*/ 5368369 w 12192000"/>
              <a:gd name="connsiteY90" fmla="*/ 2204272 h 3482342"/>
              <a:gd name="connsiteX91" fmla="*/ 5336354 w 12192000"/>
              <a:gd name="connsiteY91" fmla="*/ 2218920 h 3482342"/>
              <a:gd name="connsiteX92" fmla="*/ 5291263 w 12192000"/>
              <a:gd name="connsiteY92" fmla="*/ 2239182 h 3482342"/>
              <a:gd name="connsiteX93" fmla="*/ 5255152 w 12192000"/>
              <a:gd name="connsiteY93" fmla="*/ 2247164 h 3482342"/>
              <a:gd name="connsiteX94" fmla="*/ 5233796 w 12192000"/>
              <a:gd name="connsiteY94" fmla="*/ 2268260 h 3482342"/>
              <a:gd name="connsiteX95" fmla="*/ 5212786 w 12192000"/>
              <a:gd name="connsiteY95" fmla="*/ 2296592 h 3482342"/>
              <a:gd name="connsiteX96" fmla="*/ 5173523 w 12192000"/>
              <a:gd name="connsiteY96" fmla="*/ 2309057 h 3482342"/>
              <a:gd name="connsiteX97" fmla="*/ 5123830 w 12192000"/>
              <a:gd name="connsiteY97" fmla="*/ 2307070 h 3482342"/>
              <a:gd name="connsiteX98" fmla="*/ 5065426 w 12192000"/>
              <a:gd name="connsiteY98" fmla="*/ 2324076 h 3482342"/>
              <a:gd name="connsiteX99" fmla="*/ 4975908 w 12192000"/>
              <a:gd name="connsiteY99" fmla="*/ 2364128 h 3482342"/>
              <a:gd name="connsiteX100" fmla="*/ 4913723 w 12192000"/>
              <a:gd name="connsiteY100" fmla="*/ 2385265 h 3482342"/>
              <a:gd name="connsiteX101" fmla="*/ 4746485 w 12192000"/>
              <a:gd name="connsiteY101" fmla="*/ 2451769 h 3482342"/>
              <a:gd name="connsiteX102" fmla="*/ 4681588 w 12192000"/>
              <a:gd name="connsiteY102" fmla="*/ 2467494 h 3482342"/>
              <a:gd name="connsiteX103" fmla="*/ 1783655 w 12192000"/>
              <a:gd name="connsiteY103" fmla="*/ 3163860 h 3482342"/>
              <a:gd name="connsiteX104" fmla="*/ 1325955 w 12192000"/>
              <a:gd name="connsiteY104" fmla="*/ 3176692 h 3482342"/>
              <a:gd name="connsiteX105" fmla="*/ 1190384 w 12192000"/>
              <a:gd name="connsiteY105" fmla="*/ 3203504 h 3482342"/>
              <a:gd name="connsiteX106" fmla="*/ 1094537 w 12192000"/>
              <a:gd name="connsiteY106" fmla="*/ 3229469 h 3482342"/>
              <a:gd name="connsiteX107" fmla="*/ 779276 w 12192000"/>
              <a:gd name="connsiteY107" fmla="*/ 3327290 h 3482342"/>
              <a:gd name="connsiteX108" fmla="*/ 600378 w 12192000"/>
              <a:gd name="connsiteY108" fmla="*/ 3335250 h 3482342"/>
              <a:gd name="connsiteX109" fmla="*/ 493457 w 12192000"/>
              <a:gd name="connsiteY109" fmla="*/ 3365044 h 3482342"/>
              <a:gd name="connsiteX110" fmla="*/ 349402 w 12192000"/>
              <a:gd name="connsiteY110" fmla="*/ 3380897 h 3482342"/>
              <a:gd name="connsiteX111" fmla="*/ 192183 w 12192000"/>
              <a:gd name="connsiteY111" fmla="*/ 3460075 h 3482342"/>
              <a:gd name="connsiteX112" fmla="*/ 46713 w 12192000"/>
              <a:gd name="connsiteY112" fmla="*/ 3462986 h 3482342"/>
              <a:gd name="connsiteX113" fmla="*/ 2765 w 12192000"/>
              <a:gd name="connsiteY113" fmla="*/ 3480770 h 3482342"/>
              <a:gd name="connsiteX114" fmla="*/ 0 w 12192000"/>
              <a:gd name="connsiteY114" fmla="*/ 3482342 h 3482342"/>
              <a:gd name="connsiteX115" fmla="*/ 0 w 12192000"/>
              <a:gd name="connsiteY115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960443 w 12192000"/>
              <a:gd name="connsiteY21" fmla="*/ 1244502 h 3482342"/>
              <a:gd name="connsiteX22" fmla="*/ 10850998 w 12192000"/>
              <a:gd name="connsiteY22" fmla="*/ 1269215 h 3482342"/>
              <a:gd name="connsiteX23" fmla="*/ 10815658 w 12192000"/>
              <a:gd name="connsiteY23" fmla="*/ 1287849 h 3482342"/>
              <a:gd name="connsiteX24" fmla="*/ 10679906 w 12192000"/>
              <a:gd name="connsiteY24" fmla="*/ 1324988 h 3482342"/>
              <a:gd name="connsiteX25" fmla="*/ 10636304 w 12192000"/>
              <a:gd name="connsiteY25" fmla="*/ 1317928 h 3482342"/>
              <a:gd name="connsiteX26" fmla="*/ 10603863 w 12192000"/>
              <a:gd name="connsiteY26" fmla="*/ 1346886 h 3482342"/>
              <a:gd name="connsiteX27" fmla="*/ 10573203 w 12192000"/>
              <a:gd name="connsiteY27" fmla="*/ 1351996 h 3482342"/>
              <a:gd name="connsiteX28" fmla="*/ 10513263 w 12192000"/>
              <a:gd name="connsiteY28" fmla="*/ 1350756 h 3482342"/>
              <a:gd name="connsiteX29" fmla="*/ 10464012 w 12192000"/>
              <a:gd name="connsiteY29" fmla="*/ 1391778 h 3482342"/>
              <a:gd name="connsiteX30" fmla="*/ 10405409 w 12192000"/>
              <a:gd name="connsiteY30" fmla="*/ 1422789 h 3482342"/>
              <a:gd name="connsiteX31" fmla="*/ 10370530 w 12192000"/>
              <a:gd name="connsiteY31" fmla="*/ 1441596 h 3482342"/>
              <a:gd name="connsiteX32" fmla="*/ 10314361 w 12192000"/>
              <a:gd name="connsiteY32" fmla="*/ 1466924 h 3482342"/>
              <a:gd name="connsiteX33" fmla="*/ 10264922 w 12192000"/>
              <a:gd name="connsiteY33" fmla="*/ 1472107 h 3482342"/>
              <a:gd name="connsiteX34" fmla="*/ 10058690 w 12192000"/>
              <a:gd name="connsiteY34" fmla="*/ 1474888 h 3482342"/>
              <a:gd name="connsiteX35" fmla="*/ 10004424 w 12192000"/>
              <a:gd name="connsiteY35" fmla="*/ 1489801 h 3482342"/>
              <a:gd name="connsiteX36" fmla="*/ 9999951 w 12192000"/>
              <a:gd name="connsiteY36" fmla="*/ 1499127 h 3482342"/>
              <a:gd name="connsiteX37" fmla="*/ 9845462 w 12192000"/>
              <a:gd name="connsiteY37" fmla="*/ 1548192 h 3482342"/>
              <a:gd name="connsiteX38" fmla="*/ 9736156 w 12192000"/>
              <a:gd name="connsiteY38" fmla="*/ 1581928 h 3482342"/>
              <a:gd name="connsiteX39" fmla="*/ 9693355 w 12192000"/>
              <a:gd name="connsiteY39" fmla="*/ 1602632 h 3482342"/>
              <a:gd name="connsiteX40" fmla="*/ 9664242 w 12192000"/>
              <a:gd name="connsiteY40" fmla="*/ 1622075 h 3482342"/>
              <a:gd name="connsiteX41" fmla="*/ 9579195 w 12192000"/>
              <a:gd name="connsiteY41" fmla="*/ 1648017 h 3482342"/>
              <a:gd name="connsiteX42" fmla="*/ 9433652 w 12192000"/>
              <a:gd name="connsiteY42" fmla="*/ 1681174 h 3482342"/>
              <a:gd name="connsiteX43" fmla="*/ 9403775 w 12192000"/>
              <a:gd name="connsiteY43" fmla="*/ 1690403 h 3482342"/>
              <a:gd name="connsiteX44" fmla="*/ 9382503 w 12192000"/>
              <a:gd name="connsiteY44" fmla="*/ 1706957 h 3482342"/>
              <a:gd name="connsiteX45" fmla="*/ 9381410 w 12192000"/>
              <a:gd name="connsiteY45" fmla="*/ 1718312 h 3482342"/>
              <a:gd name="connsiteX46" fmla="*/ 9365685 w 12192000"/>
              <a:gd name="connsiteY46" fmla="*/ 1724772 h 3482342"/>
              <a:gd name="connsiteX47" fmla="*/ 9278020 w 12192000"/>
              <a:gd name="connsiteY47" fmla="*/ 1741161 h 3482342"/>
              <a:gd name="connsiteX48" fmla="*/ 9217145 w 12192000"/>
              <a:gd name="connsiteY48" fmla="*/ 1771195 h 3482342"/>
              <a:gd name="connsiteX49" fmla="*/ 8955875 w 12192000"/>
              <a:gd name="connsiteY49" fmla="*/ 1796806 h 3482342"/>
              <a:gd name="connsiteX50" fmla="*/ 8648415 w 12192000"/>
              <a:gd name="connsiteY50" fmla="*/ 1878623 h 3482342"/>
              <a:gd name="connsiteX51" fmla="*/ 8495949 w 12192000"/>
              <a:gd name="connsiteY51" fmla="*/ 1902425 h 3482342"/>
              <a:gd name="connsiteX52" fmla="*/ 8236214 w 12192000"/>
              <a:gd name="connsiteY52" fmla="*/ 1909725 h 3482342"/>
              <a:gd name="connsiteX53" fmla="*/ 8132104 w 12192000"/>
              <a:gd name="connsiteY53" fmla="*/ 1895727 h 3482342"/>
              <a:gd name="connsiteX54" fmla="*/ 7918078 w 12192000"/>
              <a:gd name="connsiteY54" fmla="*/ 1862668 h 3482342"/>
              <a:gd name="connsiteX55" fmla="*/ 7817899 w 12192000"/>
              <a:gd name="connsiteY55" fmla="*/ 1862176 h 3482342"/>
              <a:gd name="connsiteX56" fmla="*/ 7768994 w 12192000"/>
              <a:gd name="connsiteY56" fmla="*/ 1855721 h 3482342"/>
              <a:gd name="connsiteX57" fmla="*/ 7618027 w 12192000"/>
              <a:gd name="connsiteY57" fmla="*/ 1830959 h 3482342"/>
              <a:gd name="connsiteX58" fmla="*/ 7449425 w 12192000"/>
              <a:gd name="connsiteY58" fmla="*/ 1810910 h 3482342"/>
              <a:gd name="connsiteX59" fmla="*/ 7342915 w 12192000"/>
              <a:gd name="connsiteY59" fmla="*/ 1819827 h 3482342"/>
              <a:gd name="connsiteX60" fmla="*/ 7255191 w 12192000"/>
              <a:gd name="connsiteY60" fmla="*/ 1834354 h 3482342"/>
              <a:gd name="connsiteX61" fmla="*/ 7131205 w 12192000"/>
              <a:gd name="connsiteY61" fmla="*/ 1845557 h 3482342"/>
              <a:gd name="connsiteX62" fmla="*/ 6941837 w 12192000"/>
              <a:gd name="connsiteY62" fmla="*/ 1840640 h 3482342"/>
              <a:gd name="connsiteX63" fmla="*/ 6837145 w 12192000"/>
              <a:gd name="connsiteY63" fmla="*/ 1870724 h 3482342"/>
              <a:gd name="connsiteX64" fmla="*/ 6753991 w 12192000"/>
              <a:gd name="connsiteY64" fmla="*/ 1860969 h 3482342"/>
              <a:gd name="connsiteX65" fmla="*/ 6727754 w 12192000"/>
              <a:gd name="connsiteY65" fmla="*/ 1882372 h 3482342"/>
              <a:gd name="connsiteX66" fmla="*/ 6723371 w 12192000"/>
              <a:gd name="connsiteY66" fmla="*/ 1886494 h 3482342"/>
              <a:gd name="connsiteX67" fmla="*/ 6702779 w 12192000"/>
              <a:gd name="connsiteY67" fmla="*/ 1893601 h 3482342"/>
              <a:gd name="connsiteX68" fmla="*/ 6686657 w 12192000"/>
              <a:gd name="connsiteY68" fmla="*/ 1907344 h 3482342"/>
              <a:gd name="connsiteX69" fmla="*/ 6651330 w 12192000"/>
              <a:gd name="connsiteY69" fmla="*/ 1922921 h 3482342"/>
              <a:gd name="connsiteX70" fmla="*/ 6622958 w 12192000"/>
              <a:gd name="connsiteY70" fmla="*/ 1936255 h 3482342"/>
              <a:gd name="connsiteX71" fmla="*/ 6522602 w 12192000"/>
              <a:gd name="connsiteY71" fmla="*/ 1954133 h 3482342"/>
              <a:gd name="connsiteX72" fmla="*/ 6444344 w 12192000"/>
              <a:gd name="connsiteY72" fmla="*/ 1969663 h 3482342"/>
              <a:gd name="connsiteX73" fmla="*/ 6409626 w 12192000"/>
              <a:gd name="connsiteY73" fmla="*/ 1978846 h 3482342"/>
              <a:gd name="connsiteX74" fmla="*/ 6333446 w 12192000"/>
              <a:gd name="connsiteY74" fmla="*/ 1997163 h 3482342"/>
              <a:gd name="connsiteX75" fmla="*/ 6294933 w 12192000"/>
              <a:gd name="connsiteY75" fmla="*/ 2019412 h 3482342"/>
              <a:gd name="connsiteX76" fmla="*/ 6238719 w 12192000"/>
              <a:gd name="connsiteY76" fmla="*/ 2042547 h 3482342"/>
              <a:gd name="connsiteX77" fmla="*/ 6187205 w 12192000"/>
              <a:gd name="connsiteY77" fmla="*/ 2060048 h 3482342"/>
              <a:gd name="connsiteX78" fmla="*/ 6138780 w 12192000"/>
              <a:gd name="connsiteY78" fmla="*/ 2081918 h 3482342"/>
              <a:gd name="connsiteX79" fmla="*/ 6120125 w 12192000"/>
              <a:gd name="connsiteY79" fmla="*/ 2109475 h 3482342"/>
              <a:gd name="connsiteX80" fmla="*/ 6056576 w 12192000"/>
              <a:gd name="connsiteY80" fmla="*/ 2120066 h 3482342"/>
              <a:gd name="connsiteX81" fmla="*/ 5993794 w 12192000"/>
              <a:gd name="connsiteY81" fmla="*/ 2122569 h 3482342"/>
              <a:gd name="connsiteX82" fmla="*/ 5943601 w 12192000"/>
              <a:gd name="connsiteY82" fmla="*/ 2137719 h 3482342"/>
              <a:gd name="connsiteX83" fmla="*/ 5898141 w 12192000"/>
              <a:gd name="connsiteY83" fmla="*/ 2144806 h 3482342"/>
              <a:gd name="connsiteX84" fmla="*/ 5855337 w 12192000"/>
              <a:gd name="connsiteY84" fmla="*/ 2137719 h 3482342"/>
              <a:gd name="connsiteX85" fmla="*/ 5817682 w 12192000"/>
              <a:gd name="connsiteY85" fmla="*/ 2157358 h 3482342"/>
              <a:gd name="connsiteX86" fmla="*/ 5735300 w 12192000"/>
              <a:gd name="connsiteY86" fmla="*/ 2158902 h 3482342"/>
              <a:gd name="connsiteX87" fmla="*/ 5591469 w 12192000"/>
              <a:gd name="connsiteY87" fmla="*/ 2178389 h 3482342"/>
              <a:gd name="connsiteX88" fmla="*/ 5505818 w 12192000"/>
              <a:gd name="connsiteY88" fmla="*/ 2194207 h 3482342"/>
              <a:gd name="connsiteX89" fmla="*/ 5452860 w 12192000"/>
              <a:gd name="connsiteY89" fmla="*/ 2180085 h 3482342"/>
              <a:gd name="connsiteX90" fmla="*/ 5414282 w 12192000"/>
              <a:gd name="connsiteY90" fmla="*/ 2183070 h 3482342"/>
              <a:gd name="connsiteX91" fmla="*/ 5368369 w 12192000"/>
              <a:gd name="connsiteY91" fmla="*/ 2204272 h 3482342"/>
              <a:gd name="connsiteX92" fmla="*/ 5336354 w 12192000"/>
              <a:gd name="connsiteY92" fmla="*/ 2218920 h 3482342"/>
              <a:gd name="connsiteX93" fmla="*/ 5291263 w 12192000"/>
              <a:gd name="connsiteY93" fmla="*/ 2239182 h 3482342"/>
              <a:gd name="connsiteX94" fmla="*/ 5255152 w 12192000"/>
              <a:gd name="connsiteY94" fmla="*/ 2247164 h 3482342"/>
              <a:gd name="connsiteX95" fmla="*/ 5233796 w 12192000"/>
              <a:gd name="connsiteY95" fmla="*/ 2268260 h 3482342"/>
              <a:gd name="connsiteX96" fmla="*/ 5212786 w 12192000"/>
              <a:gd name="connsiteY96" fmla="*/ 2296592 h 3482342"/>
              <a:gd name="connsiteX97" fmla="*/ 5173523 w 12192000"/>
              <a:gd name="connsiteY97" fmla="*/ 2309057 h 3482342"/>
              <a:gd name="connsiteX98" fmla="*/ 5123830 w 12192000"/>
              <a:gd name="connsiteY98" fmla="*/ 2307070 h 3482342"/>
              <a:gd name="connsiteX99" fmla="*/ 5065426 w 12192000"/>
              <a:gd name="connsiteY99" fmla="*/ 2324076 h 3482342"/>
              <a:gd name="connsiteX100" fmla="*/ 4975908 w 12192000"/>
              <a:gd name="connsiteY100" fmla="*/ 2364128 h 3482342"/>
              <a:gd name="connsiteX101" fmla="*/ 4913723 w 12192000"/>
              <a:gd name="connsiteY101" fmla="*/ 2385265 h 3482342"/>
              <a:gd name="connsiteX102" fmla="*/ 4746485 w 12192000"/>
              <a:gd name="connsiteY102" fmla="*/ 2451769 h 3482342"/>
              <a:gd name="connsiteX103" fmla="*/ 4681588 w 12192000"/>
              <a:gd name="connsiteY103" fmla="*/ 2467494 h 3482342"/>
              <a:gd name="connsiteX104" fmla="*/ 1783655 w 12192000"/>
              <a:gd name="connsiteY104" fmla="*/ 3163860 h 3482342"/>
              <a:gd name="connsiteX105" fmla="*/ 1325955 w 12192000"/>
              <a:gd name="connsiteY105" fmla="*/ 3176692 h 3482342"/>
              <a:gd name="connsiteX106" fmla="*/ 1190384 w 12192000"/>
              <a:gd name="connsiteY106" fmla="*/ 3203504 h 3482342"/>
              <a:gd name="connsiteX107" fmla="*/ 1094537 w 12192000"/>
              <a:gd name="connsiteY107" fmla="*/ 3229469 h 3482342"/>
              <a:gd name="connsiteX108" fmla="*/ 779276 w 12192000"/>
              <a:gd name="connsiteY108" fmla="*/ 3327290 h 3482342"/>
              <a:gd name="connsiteX109" fmla="*/ 600378 w 12192000"/>
              <a:gd name="connsiteY109" fmla="*/ 3335250 h 3482342"/>
              <a:gd name="connsiteX110" fmla="*/ 493457 w 12192000"/>
              <a:gd name="connsiteY110" fmla="*/ 3365044 h 3482342"/>
              <a:gd name="connsiteX111" fmla="*/ 349402 w 12192000"/>
              <a:gd name="connsiteY111" fmla="*/ 3380897 h 3482342"/>
              <a:gd name="connsiteX112" fmla="*/ 192183 w 12192000"/>
              <a:gd name="connsiteY112" fmla="*/ 3460075 h 3482342"/>
              <a:gd name="connsiteX113" fmla="*/ 46713 w 12192000"/>
              <a:gd name="connsiteY113" fmla="*/ 3462986 h 3482342"/>
              <a:gd name="connsiteX114" fmla="*/ 2765 w 12192000"/>
              <a:gd name="connsiteY114" fmla="*/ 3480770 h 3482342"/>
              <a:gd name="connsiteX115" fmla="*/ 0 w 12192000"/>
              <a:gd name="connsiteY115" fmla="*/ 3482342 h 3482342"/>
              <a:gd name="connsiteX116" fmla="*/ 0 w 12192000"/>
              <a:gd name="connsiteY116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960443 w 12192000"/>
              <a:gd name="connsiteY21" fmla="*/ 1244502 h 3482342"/>
              <a:gd name="connsiteX22" fmla="*/ 10850998 w 12192000"/>
              <a:gd name="connsiteY22" fmla="*/ 1269215 h 3482342"/>
              <a:gd name="connsiteX23" fmla="*/ 10815658 w 12192000"/>
              <a:gd name="connsiteY23" fmla="*/ 1287849 h 3482342"/>
              <a:gd name="connsiteX24" fmla="*/ 10679906 w 12192000"/>
              <a:gd name="connsiteY24" fmla="*/ 1324988 h 3482342"/>
              <a:gd name="connsiteX25" fmla="*/ 10636304 w 12192000"/>
              <a:gd name="connsiteY25" fmla="*/ 1317928 h 3482342"/>
              <a:gd name="connsiteX26" fmla="*/ 10603863 w 12192000"/>
              <a:gd name="connsiteY26" fmla="*/ 1346886 h 3482342"/>
              <a:gd name="connsiteX27" fmla="*/ 10573203 w 12192000"/>
              <a:gd name="connsiteY27" fmla="*/ 1351996 h 3482342"/>
              <a:gd name="connsiteX28" fmla="*/ 10513263 w 12192000"/>
              <a:gd name="connsiteY28" fmla="*/ 1350756 h 3482342"/>
              <a:gd name="connsiteX29" fmla="*/ 10464012 w 12192000"/>
              <a:gd name="connsiteY29" fmla="*/ 1391778 h 3482342"/>
              <a:gd name="connsiteX30" fmla="*/ 10405409 w 12192000"/>
              <a:gd name="connsiteY30" fmla="*/ 1422789 h 3482342"/>
              <a:gd name="connsiteX31" fmla="*/ 10370530 w 12192000"/>
              <a:gd name="connsiteY31" fmla="*/ 1441596 h 3482342"/>
              <a:gd name="connsiteX32" fmla="*/ 10314361 w 12192000"/>
              <a:gd name="connsiteY32" fmla="*/ 1466924 h 3482342"/>
              <a:gd name="connsiteX33" fmla="*/ 10264922 w 12192000"/>
              <a:gd name="connsiteY33" fmla="*/ 1472107 h 3482342"/>
              <a:gd name="connsiteX34" fmla="*/ 10226099 w 12192000"/>
              <a:gd name="connsiteY34" fmla="*/ 1463393 h 3482342"/>
              <a:gd name="connsiteX35" fmla="*/ 10058690 w 12192000"/>
              <a:gd name="connsiteY35" fmla="*/ 1474888 h 3482342"/>
              <a:gd name="connsiteX36" fmla="*/ 10004424 w 12192000"/>
              <a:gd name="connsiteY36" fmla="*/ 1489801 h 3482342"/>
              <a:gd name="connsiteX37" fmla="*/ 9999951 w 12192000"/>
              <a:gd name="connsiteY37" fmla="*/ 1499127 h 3482342"/>
              <a:gd name="connsiteX38" fmla="*/ 9845462 w 12192000"/>
              <a:gd name="connsiteY38" fmla="*/ 1548192 h 3482342"/>
              <a:gd name="connsiteX39" fmla="*/ 9736156 w 12192000"/>
              <a:gd name="connsiteY39" fmla="*/ 1581928 h 3482342"/>
              <a:gd name="connsiteX40" fmla="*/ 9693355 w 12192000"/>
              <a:gd name="connsiteY40" fmla="*/ 1602632 h 3482342"/>
              <a:gd name="connsiteX41" fmla="*/ 9664242 w 12192000"/>
              <a:gd name="connsiteY41" fmla="*/ 1622075 h 3482342"/>
              <a:gd name="connsiteX42" fmla="*/ 9579195 w 12192000"/>
              <a:gd name="connsiteY42" fmla="*/ 1648017 h 3482342"/>
              <a:gd name="connsiteX43" fmla="*/ 9433652 w 12192000"/>
              <a:gd name="connsiteY43" fmla="*/ 1681174 h 3482342"/>
              <a:gd name="connsiteX44" fmla="*/ 9403775 w 12192000"/>
              <a:gd name="connsiteY44" fmla="*/ 1690403 h 3482342"/>
              <a:gd name="connsiteX45" fmla="*/ 9382503 w 12192000"/>
              <a:gd name="connsiteY45" fmla="*/ 1706957 h 3482342"/>
              <a:gd name="connsiteX46" fmla="*/ 9381410 w 12192000"/>
              <a:gd name="connsiteY46" fmla="*/ 1718312 h 3482342"/>
              <a:gd name="connsiteX47" fmla="*/ 9365685 w 12192000"/>
              <a:gd name="connsiteY47" fmla="*/ 1724772 h 3482342"/>
              <a:gd name="connsiteX48" fmla="*/ 9278020 w 12192000"/>
              <a:gd name="connsiteY48" fmla="*/ 1741161 h 3482342"/>
              <a:gd name="connsiteX49" fmla="*/ 9217145 w 12192000"/>
              <a:gd name="connsiteY49" fmla="*/ 1771195 h 3482342"/>
              <a:gd name="connsiteX50" fmla="*/ 8955875 w 12192000"/>
              <a:gd name="connsiteY50" fmla="*/ 1796806 h 3482342"/>
              <a:gd name="connsiteX51" fmla="*/ 8648415 w 12192000"/>
              <a:gd name="connsiteY51" fmla="*/ 1878623 h 3482342"/>
              <a:gd name="connsiteX52" fmla="*/ 8495949 w 12192000"/>
              <a:gd name="connsiteY52" fmla="*/ 1902425 h 3482342"/>
              <a:gd name="connsiteX53" fmla="*/ 8236214 w 12192000"/>
              <a:gd name="connsiteY53" fmla="*/ 1909725 h 3482342"/>
              <a:gd name="connsiteX54" fmla="*/ 8132104 w 12192000"/>
              <a:gd name="connsiteY54" fmla="*/ 1895727 h 3482342"/>
              <a:gd name="connsiteX55" fmla="*/ 7918078 w 12192000"/>
              <a:gd name="connsiteY55" fmla="*/ 1862668 h 3482342"/>
              <a:gd name="connsiteX56" fmla="*/ 7817899 w 12192000"/>
              <a:gd name="connsiteY56" fmla="*/ 1862176 h 3482342"/>
              <a:gd name="connsiteX57" fmla="*/ 7768994 w 12192000"/>
              <a:gd name="connsiteY57" fmla="*/ 1855721 h 3482342"/>
              <a:gd name="connsiteX58" fmla="*/ 7618027 w 12192000"/>
              <a:gd name="connsiteY58" fmla="*/ 1830959 h 3482342"/>
              <a:gd name="connsiteX59" fmla="*/ 7449425 w 12192000"/>
              <a:gd name="connsiteY59" fmla="*/ 1810910 h 3482342"/>
              <a:gd name="connsiteX60" fmla="*/ 7342915 w 12192000"/>
              <a:gd name="connsiteY60" fmla="*/ 1819827 h 3482342"/>
              <a:gd name="connsiteX61" fmla="*/ 7255191 w 12192000"/>
              <a:gd name="connsiteY61" fmla="*/ 1834354 h 3482342"/>
              <a:gd name="connsiteX62" fmla="*/ 7131205 w 12192000"/>
              <a:gd name="connsiteY62" fmla="*/ 1845557 h 3482342"/>
              <a:gd name="connsiteX63" fmla="*/ 6941837 w 12192000"/>
              <a:gd name="connsiteY63" fmla="*/ 1840640 h 3482342"/>
              <a:gd name="connsiteX64" fmla="*/ 6837145 w 12192000"/>
              <a:gd name="connsiteY64" fmla="*/ 1870724 h 3482342"/>
              <a:gd name="connsiteX65" fmla="*/ 6753991 w 12192000"/>
              <a:gd name="connsiteY65" fmla="*/ 1860969 h 3482342"/>
              <a:gd name="connsiteX66" fmla="*/ 6727754 w 12192000"/>
              <a:gd name="connsiteY66" fmla="*/ 1882372 h 3482342"/>
              <a:gd name="connsiteX67" fmla="*/ 6723371 w 12192000"/>
              <a:gd name="connsiteY67" fmla="*/ 1886494 h 3482342"/>
              <a:gd name="connsiteX68" fmla="*/ 6702779 w 12192000"/>
              <a:gd name="connsiteY68" fmla="*/ 1893601 h 3482342"/>
              <a:gd name="connsiteX69" fmla="*/ 6686657 w 12192000"/>
              <a:gd name="connsiteY69" fmla="*/ 1907344 h 3482342"/>
              <a:gd name="connsiteX70" fmla="*/ 6651330 w 12192000"/>
              <a:gd name="connsiteY70" fmla="*/ 1922921 h 3482342"/>
              <a:gd name="connsiteX71" fmla="*/ 6622958 w 12192000"/>
              <a:gd name="connsiteY71" fmla="*/ 1936255 h 3482342"/>
              <a:gd name="connsiteX72" fmla="*/ 6522602 w 12192000"/>
              <a:gd name="connsiteY72" fmla="*/ 1954133 h 3482342"/>
              <a:gd name="connsiteX73" fmla="*/ 6444344 w 12192000"/>
              <a:gd name="connsiteY73" fmla="*/ 1969663 h 3482342"/>
              <a:gd name="connsiteX74" fmla="*/ 6409626 w 12192000"/>
              <a:gd name="connsiteY74" fmla="*/ 1978846 h 3482342"/>
              <a:gd name="connsiteX75" fmla="*/ 6333446 w 12192000"/>
              <a:gd name="connsiteY75" fmla="*/ 1997163 h 3482342"/>
              <a:gd name="connsiteX76" fmla="*/ 6294933 w 12192000"/>
              <a:gd name="connsiteY76" fmla="*/ 2019412 h 3482342"/>
              <a:gd name="connsiteX77" fmla="*/ 6238719 w 12192000"/>
              <a:gd name="connsiteY77" fmla="*/ 2042547 h 3482342"/>
              <a:gd name="connsiteX78" fmla="*/ 6187205 w 12192000"/>
              <a:gd name="connsiteY78" fmla="*/ 2060048 h 3482342"/>
              <a:gd name="connsiteX79" fmla="*/ 6138780 w 12192000"/>
              <a:gd name="connsiteY79" fmla="*/ 2081918 h 3482342"/>
              <a:gd name="connsiteX80" fmla="*/ 6120125 w 12192000"/>
              <a:gd name="connsiteY80" fmla="*/ 2109475 h 3482342"/>
              <a:gd name="connsiteX81" fmla="*/ 6056576 w 12192000"/>
              <a:gd name="connsiteY81" fmla="*/ 2120066 h 3482342"/>
              <a:gd name="connsiteX82" fmla="*/ 5993794 w 12192000"/>
              <a:gd name="connsiteY82" fmla="*/ 2122569 h 3482342"/>
              <a:gd name="connsiteX83" fmla="*/ 5943601 w 12192000"/>
              <a:gd name="connsiteY83" fmla="*/ 2137719 h 3482342"/>
              <a:gd name="connsiteX84" fmla="*/ 5898141 w 12192000"/>
              <a:gd name="connsiteY84" fmla="*/ 2144806 h 3482342"/>
              <a:gd name="connsiteX85" fmla="*/ 5855337 w 12192000"/>
              <a:gd name="connsiteY85" fmla="*/ 2137719 h 3482342"/>
              <a:gd name="connsiteX86" fmla="*/ 5817682 w 12192000"/>
              <a:gd name="connsiteY86" fmla="*/ 2157358 h 3482342"/>
              <a:gd name="connsiteX87" fmla="*/ 5735300 w 12192000"/>
              <a:gd name="connsiteY87" fmla="*/ 2158902 h 3482342"/>
              <a:gd name="connsiteX88" fmla="*/ 5591469 w 12192000"/>
              <a:gd name="connsiteY88" fmla="*/ 2178389 h 3482342"/>
              <a:gd name="connsiteX89" fmla="*/ 5505818 w 12192000"/>
              <a:gd name="connsiteY89" fmla="*/ 2194207 h 3482342"/>
              <a:gd name="connsiteX90" fmla="*/ 5452860 w 12192000"/>
              <a:gd name="connsiteY90" fmla="*/ 2180085 h 3482342"/>
              <a:gd name="connsiteX91" fmla="*/ 5414282 w 12192000"/>
              <a:gd name="connsiteY91" fmla="*/ 2183070 h 3482342"/>
              <a:gd name="connsiteX92" fmla="*/ 5368369 w 12192000"/>
              <a:gd name="connsiteY92" fmla="*/ 2204272 h 3482342"/>
              <a:gd name="connsiteX93" fmla="*/ 5336354 w 12192000"/>
              <a:gd name="connsiteY93" fmla="*/ 2218920 h 3482342"/>
              <a:gd name="connsiteX94" fmla="*/ 5291263 w 12192000"/>
              <a:gd name="connsiteY94" fmla="*/ 2239182 h 3482342"/>
              <a:gd name="connsiteX95" fmla="*/ 5255152 w 12192000"/>
              <a:gd name="connsiteY95" fmla="*/ 2247164 h 3482342"/>
              <a:gd name="connsiteX96" fmla="*/ 5233796 w 12192000"/>
              <a:gd name="connsiteY96" fmla="*/ 2268260 h 3482342"/>
              <a:gd name="connsiteX97" fmla="*/ 5212786 w 12192000"/>
              <a:gd name="connsiteY97" fmla="*/ 2296592 h 3482342"/>
              <a:gd name="connsiteX98" fmla="*/ 5173523 w 12192000"/>
              <a:gd name="connsiteY98" fmla="*/ 2309057 h 3482342"/>
              <a:gd name="connsiteX99" fmla="*/ 5123830 w 12192000"/>
              <a:gd name="connsiteY99" fmla="*/ 2307070 h 3482342"/>
              <a:gd name="connsiteX100" fmla="*/ 5065426 w 12192000"/>
              <a:gd name="connsiteY100" fmla="*/ 2324076 h 3482342"/>
              <a:gd name="connsiteX101" fmla="*/ 4975908 w 12192000"/>
              <a:gd name="connsiteY101" fmla="*/ 2364128 h 3482342"/>
              <a:gd name="connsiteX102" fmla="*/ 4913723 w 12192000"/>
              <a:gd name="connsiteY102" fmla="*/ 2385265 h 3482342"/>
              <a:gd name="connsiteX103" fmla="*/ 4746485 w 12192000"/>
              <a:gd name="connsiteY103" fmla="*/ 2451769 h 3482342"/>
              <a:gd name="connsiteX104" fmla="*/ 4681588 w 12192000"/>
              <a:gd name="connsiteY104" fmla="*/ 2467494 h 3482342"/>
              <a:gd name="connsiteX105" fmla="*/ 1783655 w 12192000"/>
              <a:gd name="connsiteY105" fmla="*/ 3163860 h 3482342"/>
              <a:gd name="connsiteX106" fmla="*/ 1325955 w 12192000"/>
              <a:gd name="connsiteY106" fmla="*/ 3176692 h 3482342"/>
              <a:gd name="connsiteX107" fmla="*/ 1190384 w 12192000"/>
              <a:gd name="connsiteY107" fmla="*/ 3203504 h 3482342"/>
              <a:gd name="connsiteX108" fmla="*/ 1094537 w 12192000"/>
              <a:gd name="connsiteY108" fmla="*/ 3229469 h 3482342"/>
              <a:gd name="connsiteX109" fmla="*/ 779276 w 12192000"/>
              <a:gd name="connsiteY109" fmla="*/ 3327290 h 3482342"/>
              <a:gd name="connsiteX110" fmla="*/ 600378 w 12192000"/>
              <a:gd name="connsiteY110" fmla="*/ 3335250 h 3482342"/>
              <a:gd name="connsiteX111" fmla="*/ 493457 w 12192000"/>
              <a:gd name="connsiteY111" fmla="*/ 3365044 h 3482342"/>
              <a:gd name="connsiteX112" fmla="*/ 349402 w 12192000"/>
              <a:gd name="connsiteY112" fmla="*/ 3380897 h 3482342"/>
              <a:gd name="connsiteX113" fmla="*/ 192183 w 12192000"/>
              <a:gd name="connsiteY113" fmla="*/ 3460075 h 3482342"/>
              <a:gd name="connsiteX114" fmla="*/ 46713 w 12192000"/>
              <a:gd name="connsiteY114" fmla="*/ 3462986 h 3482342"/>
              <a:gd name="connsiteX115" fmla="*/ 2765 w 12192000"/>
              <a:gd name="connsiteY115" fmla="*/ 3480770 h 3482342"/>
              <a:gd name="connsiteX116" fmla="*/ 0 w 12192000"/>
              <a:gd name="connsiteY116" fmla="*/ 3482342 h 3482342"/>
              <a:gd name="connsiteX117" fmla="*/ 0 w 12192000"/>
              <a:gd name="connsiteY117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960443 w 12192000"/>
              <a:gd name="connsiteY21" fmla="*/ 1244502 h 3482342"/>
              <a:gd name="connsiteX22" fmla="*/ 10850998 w 12192000"/>
              <a:gd name="connsiteY22" fmla="*/ 1269215 h 3482342"/>
              <a:gd name="connsiteX23" fmla="*/ 10815658 w 12192000"/>
              <a:gd name="connsiteY23" fmla="*/ 1287849 h 3482342"/>
              <a:gd name="connsiteX24" fmla="*/ 10679906 w 12192000"/>
              <a:gd name="connsiteY24" fmla="*/ 1324988 h 3482342"/>
              <a:gd name="connsiteX25" fmla="*/ 10636304 w 12192000"/>
              <a:gd name="connsiteY25" fmla="*/ 1317928 h 3482342"/>
              <a:gd name="connsiteX26" fmla="*/ 10603863 w 12192000"/>
              <a:gd name="connsiteY26" fmla="*/ 1346886 h 3482342"/>
              <a:gd name="connsiteX27" fmla="*/ 10573203 w 12192000"/>
              <a:gd name="connsiteY27" fmla="*/ 1351996 h 3482342"/>
              <a:gd name="connsiteX28" fmla="*/ 10513263 w 12192000"/>
              <a:gd name="connsiteY28" fmla="*/ 1350756 h 3482342"/>
              <a:gd name="connsiteX29" fmla="*/ 10464012 w 12192000"/>
              <a:gd name="connsiteY29" fmla="*/ 1391778 h 3482342"/>
              <a:gd name="connsiteX30" fmla="*/ 10405409 w 12192000"/>
              <a:gd name="connsiteY30" fmla="*/ 1422789 h 3482342"/>
              <a:gd name="connsiteX31" fmla="*/ 10370530 w 12192000"/>
              <a:gd name="connsiteY31" fmla="*/ 1441596 h 3482342"/>
              <a:gd name="connsiteX32" fmla="*/ 10314361 w 12192000"/>
              <a:gd name="connsiteY32" fmla="*/ 1466924 h 3482342"/>
              <a:gd name="connsiteX33" fmla="*/ 10264922 w 12192000"/>
              <a:gd name="connsiteY33" fmla="*/ 1472107 h 3482342"/>
              <a:gd name="connsiteX34" fmla="*/ 10226099 w 12192000"/>
              <a:gd name="connsiteY34" fmla="*/ 1463393 h 3482342"/>
              <a:gd name="connsiteX35" fmla="*/ 10058690 w 12192000"/>
              <a:gd name="connsiteY35" fmla="*/ 1474888 h 3482342"/>
              <a:gd name="connsiteX36" fmla="*/ 10004424 w 12192000"/>
              <a:gd name="connsiteY36" fmla="*/ 1489801 h 3482342"/>
              <a:gd name="connsiteX37" fmla="*/ 9999951 w 12192000"/>
              <a:gd name="connsiteY37" fmla="*/ 1499127 h 3482342"/>
              <a:gd name="connsiteX38" fmla="*/ 9845462 w 12192000"/>
              <a:gd name="connsiteY38" fmla="*/ 1548192 h 3482342"/>
              <a:gd name="connsiteX39" fmla="*/ 9736156 w 12192000"/>
              <a:gd name="connsiteY39" fmla="*/ 1581928 h 3482342"/>
              <a:gd name="connsiteX40" fmla="*/ 9693355 w 12192000"/>
              <a:gd name="connsiteY40" fmla="*/ 1602632 h 3482342"/>
              <a:gd name="connsiteX41" fmla="*/ 9664242 w 12192000"/>
              <a:gd name="connsiteY41" fmla="*/ 1622075 h 3482342"/>
              <a:gd name="connsiteX42" fmla="*/ 9579195 w 12192000"/>
              <a:gd name="connsiteY42" fmla="*/ 1648017 h 3482342"/>
              <a:gd name="connsiteX43" fmla="*/ 9433652 w 12192000"/>
              <a:gd name="connsiteY43" fmla="*/ 1681174 h 3482342"/>
              <a:gd name="connsiteX44" fmla="*/ 9403775 w 12192000"/>
              <a:gd name="connsiteY44" fmla="*/ 1690403 h 3482342"/>
              <a:gd name="connsiteX45" fmla="*/ 9382503 w 12192000"/>
              <a:gd name="connsiteY45" fmla="*/ 1706957 h 3482342"/>
              <a:gd name="connsiteX46" fmla="*/ 9381410 w 12192000"/>
              <a:gd name="connsiteY46" fmla="*/ 1718312 h 3482342"/>
              <a:gd name="connsiteX47" fmla="*/ 9365685 w 12192000"/>
              <a:gd name="connsiteY47" fmla="*/ 1724772 h 3482342"/>
              <a:gd name="connsiteX48" fmla="*/ 9278020 w 12192000"/>
              <a:gd name="connsiteY48" fmla="*/ 1741161 h 3482342"/>
              <a:gd name="connsiteX49" fmla="*/ 9217145 w 12192000"/>
              <a:gd name="connsiteY49" fmla="*/ 1771195 h 3482342"/>
              <a:gd name="connsiteX50" fmla="*/ 8955875 w 12192000"/>
              <a:gd name="connsiteY50" fmla="*/ 1796806 h 3482342"/>
              <a:gd name="connsiteX51" fmla="*/ 8648415 w 12192000"/>
              <a:gd name="connsiteY51" fmla="*/ 1878623 h 3482342"/>
              <a:gd name="connsiteX52" fmla="*/ 8495949 w 12192000"/>
              <a:gd name="connsiteY52" fmla="*/ 1902425 h 3482342"/>
              <a:gd name="connsiteX53" fmla="*/ 8236214 w 12192000"/>
              <a:gd name="connsiteY53" fmla="*/ 1909725 h 3482342"/>
              <a:gd name="connsiteX54" fmla="*/ 8132104 w 12192000"/>
              <a:gd name="connsiteY54" fmla="*/ 1895727 h 3482342"/>
              <a:gd name="connsiteX55" fmla="*/ 7918078 w 12192000"/>
              <a:gd name="connsiteY55" fmla="*/ 1862668 h 3482342"/>
              <a:gd name="connsiteX56" fmla="*/ 7817899 w 12192000"/>
              <a:gd name="connsiteY56" fmla="*/ 1862176 h 3482342"/>
              <a:gd name="connsiteX57" fmla="*/ 7768994 w 12192000"/>
              <a:gd name="connsiteY57" fmla="*/ 1855721 h 3482342"/>
              <a:gd name="connsiteX58" fmla="*/ 7618027 w 12192000"/>
              <a:gd name="connsiteY58" fmla="*/ 1830959 h 3482342"/>
              <a:gd name="connsiteX59" fmla="*/ 7449425 w 12192000"/>
              <a:gd name="connsiteY59" fmla="*/ 1810910 h 3482342"/>
              <a:gd name="connsiteX60" fmla="*/ 7342915 w 12192000"/>
              <a:gd name="connsiteY60" fmla="*/ 1819827 h 3482342"/>
              <a:gd name="connsiteX61" fmla="*/ 7255191 w 12192000"/>
              <a:gd name="connsiteY61" fmla="*/ 1834354 h 3482342"/>
              <a:gd name="connsiteX62" fmla="*/ 7131205 w 12192000"/>
              <a:gd name="connsiteY62" fmla="*/ 1845557 h 3482342"/>
              <a:gd name="connsiteX63" fmla="*/ 6941837 w 12192000"/>
              <a:gd name="connsiteY63" fmla="*/ 1840640 h 3482342"/>
              <a:gd name="connsiteX64" fmla="*/ 6837145 w 12192000"/>
              <a:gd name="connsiteY64" fmla="*/ 1870724 h 3482342"/>
              <a:gd name="connsiteX65" fmla="*/ 6753991 w 12192000"/>
              <a:gd name="connsiteY65" fmla="*/ 1860969 h 3482342"/>
              <a:gd name="connsiteX66" fmla="*/ 6727754 w 12192000"/>
              <a:gd name="connsiteY66" fmla="*/ 1882372 h 3482342"/>
              <a:gd name="connsiteX67" fmla="*/ 6723371 w 12192000"/>
              <a:gd name="connsiteY67" fmla="*/ 1886494 h 3482342"/>
              <a:gd name="connsiteX68" fmla="*/ 6702779 w 12192000"/>
              <a:gd name="connsiteY68" fmla="*/ 1893601 h 3482342"/>
              <a:gd name="connsiteX69" fmla="*/ 6686657 w 12192000"/>
              <a:gd name="connsiteY69" fmla="*/ 1907344 h 3482342"/>
              <a:gd name="connsiteX70" fmla="*/ 6651330 w 12192000"/>
              <a:gd name="connsiteY70" fmla="*/ 1922921 h 3482342"/>
              <a:gd name="connsiteX71" fmla="*/ 6622958 w 12192000"/>
              <a:gd name="connsiteY71" fmla="*/ 1936255 h 3482342"/>
              <a:gd name="connsiteX72" fmla="*/ 6522602 w 12192000"/>
              <a:gd name="connsiteY72" fmla="*/ 1954133 h 3482342"/>
              <a:gd name="connsiteX73" fmla="*/ 6444344 w 12192000"/>
              <a:gd name="connsiteY73" fmla="*/ 1969663 h 3482342"/>
              <a:gd name="connsiteX74" fmla="*/ 6409626 w 12192000"/>
              <a:gd name="connsiteY74" fmla="*/ 1978846 h 3482342"/>
              <a:gd name="connsiteX75" fmla="*/ 6333446 w 12192000"/>
              <a:gd name="connsiteY75" fmla="*/ 1997163 h 3482342"/>
              <a:gd name="connsiteX76" fmla="*/ 6294933 w 12192000"/>
              <a:gd name="connsiteY76" fmla="*/ 2019412 h 3482342"/>
              <a:gd name="connsiteX77" fmla="*/ 6238719 w 12192000"/>
              <a:gd name="connsiteY77" fmla="*/ 2042547 h 3482342"/>
              <a:gd name="connsiteX78" fmla="*/ 6187205 w 12192000"/>
              <a:gd name="connsiteY78" fmla="*/ 2060048 h 3482342"/>
              <a:gd name="connsiteX79" fmla="*/ 6138780 w 12192000"/>
              <a:gd name="connsiteY79" fmla="*/ 2081918 h 3482342"/>
              <a:gd name="connsiteX80" fmla="*/ 6120125 w 12192000"/>
              <a:gd name="connsiteY80" fmla="*/ 2109475 h 3482342"/>
              <a:gd name="connsiteX81" fmla="*/ 6056576 w 12192000"/>
              <a:gd name="connsiteY81" fmla="*/ 2120066 h 3482342"/>
              <a:gd name="connsiteX82" fmla="*/ 5993794 w 12192000"/>
              <a:gd name="connsiteY82" fmla="*/ 2122569 h 3482342"/>
              <a:gd name="connsiteX83" fmla="*/ 5943601 w 12192000"/>
              <a:gd name="connsiteY83" fmla="*/ 2137719 h 3482342"/>
              <a:gd name="connsiteX84" fmla="*/ 5898141 w 12192000"/>
              <a:gd name="connsiteY84" fmla="*/ 2144806 h 3482342"/>
              <a:gd name="connsiteX85" fmla="*/ 5855337 w 12192000"/>
              <a:gd name="connsiteY85" fmla="*/ 2137719 h 3482342"/>
              <a:gd name="connsiteX86" fmla="*/ 5817682 w 12192000"/>
              <a:gd name="connsiteY86" fmla="*/ 2157358 h 3482342"/>
              <a:gd name="connsiteX87" fmla="*/ 5735300 w 12192000"/>
              <a:gd name="connsiteY87" fmla="*/ 2158902 h 3482342"/>
              <a:gd name="connsiteX88" fmla="*/ 5591469 w 12192000"/>
              <a:gd name="connsiteY88" fmla="*/ 2178389 h 3482342"/>
              <a:gd name="connsiteX89" fmla="*/ 5505818 w 12192000"/>
              <a:gd name="connsiteY89" fmla="*/ 2194207 h 3482342"/>
              <a:gd name="connsiteX90" fmla="*/ 5452860 w 12192000"/>
              <a:gd name="connsiteY90" fmla="*/ 2180085 h 3482342"/>
              <a:gd name="connsiteX91" fmla="*/ 5414282 w 12192000"/>
              <a:gd name="connsiteY91" fmla="*/ 2183070 h 3482342"/>
              <a:gd name="connsiteX92" fmla="*/ 5368369 w 12192000"/>
              <a:gd name="connsiteY92" fmla="*/ 2204272 h 3482342"/>
              <a:gd name="connsiteX93" fmla="*/ 5336354 w 12192000"/>
              <a:gd name="connsiteY93" fmla="*/ 2218920 h 3482342"/>
              <a:gd name="connsiteX94" fmla="*/ 5291263 w 12192000"/>
              <a:gd name="connsiteY94" fmla="*/ 2239182 h 3482342"/>
              <a:gd name="connsiteX95" fmla="*/ 5255152 w 12192000"/>
              <a:gd name="connsiteY95" fmla="*/ 2247164 h 3482342"/>
              <a:gd name="connsiteX96" fmla="*/ 5233796 w 12192000"/>
              <a:gd name="connsiteY96" fmla="*/ 2268260 h 3482342"/>
              <a:gd name="connsiteX97" fmla="*/ 5212786 w 12192000"/>
              <a:gd name="connsiteY97" fmla="*/ 2296592 h 3482342"/>
              <a:gd name="connsiteX98" fmla="*/ 5173523 w 12192000"/>
              <a:gd name="connsiteY98" fmla="*/ 2309057 h 3482342"/>
              <a:gd name="connsiteX99" fmla="*/ 5123830 w 12192000"/>
              <a:gd name="connsiteY99" fmla="*/ 2307070 h 3482342"/>
              <a:gd name="connsiteX100" fmla="*/ 5065426 w 12192000"/>
              <a:gd name="connsiteY100" fmla="*/ 2324076 h 3482342"/>
              <a:gd name="connsiteX101" fmla="*/ 4975908 w 12192000"/>
              <a:gd name="connsiteY101" fmla="*/ 2364128 h 3482342"/>
              <a:gd name="connsiteX102" fmla="*/ 4913723 w 12192000"/>
              <a:gd name="connsiteY102" fmla="*/ 2385265 h 3482342"/>
              <a:gd name="connsiteX103" fmla="*/ 4746485 w 12192000"/>
              <a:gd name="connsiteY103" fmla="*/ 2451769 h 3482342"/>
              <a:gd name="connsiteX104" fmla="*/ 4681588 w 12192000"/>
              <a:gd name="connsiteY104" fmla="*/ 2467494 h 3482342"/>
              <a:gd name="connsiteX105" fmla="*/ 1783655 w 12192000"/>
              <a:gd name="connsiteY105" fmla="*/ 3163860 h 3482342"/>
              <a:gd name="connsiteX106" fmla="*/ 1325955 w 12192000"/>
              <a:gd name="connsiteY106" fmla="*/ 3176692 h 3482342"/>
              <a:gd name="connsiteX107" fmla="*/ 1190384 w 12192000"/>
              <a:gd name="connsiteY107" fmla="*/ 3203504 h 3482342"/>
              <a:gd name="connsiteX108" fmla="*/ 1094537 w 12192000"/>
              <a:gd name="connsiteY108" fmla="*/ 3229469 h 3482342"/>
              <a:gd name="connsiteX109" fmla="*/ 779276 w 12192000"/>
              <a:gd name="connsiteY109" fmla="*/ 3327290 h 3482342"/>
              <a:gd name="connsiteX110" fmla="*/ 600378 w 12192000"/>
              <a:gd name="connsiteY110" fmla="*/ 3335250 h 3482342"/>
              <a:gd name="connsiteX111" fmla="*/ 493457 w 12192000"/>
              <a:gd name="connsiteY111" fmla="*/ 3365044 h 3482342"/>
              <a:gd name="connsiteX112" fmla="*/ 349402 w 12192000"/>
              <a:gd name="connsiteY112" fmla="*/ 3380897 h 3482342"/>
              <a:gd name="connsiteX113" fmla="*/ 192183 w 12192000"/>
              <a:gd name="connsiteY113" fmla="*/ 3460075 h 3482342"/>
              <a:gd name="connsiteX114" fmla="*/ 46713 w 12192000"/>
              <a:gd name="connsiteY114" fmla="*/ 3462986 h 3482342"/>
              <a:gd name="connsiteX115" fmla="*/ 2765 w 12192000"/>
              <a:gd name="connsiteY115" fmla="*/ 3480770 h 3482342"/>
              <a:gd name="connsiteX116" fmla="*/ 0 w 12192000"/>
              <a:gd name="connsiteY116" fmla="*/ 3482342 h 3482342"/>
              <a:gd name="connsiteX117" fmla="*/ 0 w 12192000"/>
              <a:gd name="connsiteY117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960443 w 12192000"/>
              <a:gd name="connsiteY21" fmla="*/ 1244502 h 3482342"/>
              <a:gd name="connsiteX22" fmla="*/ 10850998 w 12192000"/>
              <a:gd name="connsiteY22" fmla="*/ 1269215 h 3482342"/>
              <a:gd name="connsiteX23" fmla="*/ 10815658 w 12192000"/>
              <a:gd name="connsiteY23" fmla="*/ 1287849 h 3482342"/>
              <a:gd name="connsiteX24" fmla="*/ 10679906 w 12192000"/>
              <a:gd name="connsiteY24" fmla="*/ 1324988 h 3482342"/>
              <a:gd name="connsiteX25" fmla="*/ 10636304 w 12192000"/>
              <a:gd name="connsiteY25" fmla="*/ 1317928 h 3482342"/>
              <a:gd name="connsiteX26" fmla="*/ 10603863 w 12192000"/>
              <a:gd name="connsiteY26" fmla="*/ 1346886 h 3482342"/>
              <a:gd name="connsiteX27" fmla="*/ 10573203 w 12192000"/>
              <a:gd name="connsiteY27" fmla="*/ 1351996 h 3482342"/>
              <a:gd name="connsiteX28" fmla="*/ 10513263 w 12192000"/>
              <a:gd name="connsiteY28" fmla="*/ 1350756 h 3482342"/>
              <a:gd name="connsiteX29" fmla="*/ 10464012 w 12192000"/>
              <a:gd name="connsiteY29" fmla="*/ 1391778 h 3482342"/>
              <a:gd name="connsiteX30" fmla="*/ 10405409 w 12192000"/>
              <a:gd name="connsiteY30" fmla="*/ 1422789 h 3482342"/>
              <a:gd name="connsiteX31" fmla="*/ 10370530 w 12192000"/>
              <a:gd name="connsiteY31" fmla="*/ 1441596 h 3482342"/>
              <a:gd name="connsiteX32" fmla="*/ 10314361 w 12192000"/>
              <a:gd name="connsiteY32" fmla="*/ 1466924 h 3482342"/>
              <a:gd name="connsiteX33" fmla="*/ 10264922 w 12192000"/>
              <a:gd name="connsiteY33" fmla="*/ 1472107 h 3482342"/>
              <a:gd name="connsiteX34" fmla="*/ 10226099 w 12192000"/>
              <a:gd name="connsiteY34" fmla="*/ 1463393 h 3482342"/>
              <a:gd name="connsiteX35" fmla="*/ 10120184 w 12192000"/>
              <a:gd name="connsiteY35" fmla="*/ 1466924 h 3482342"/>
              <a:gd name="connsiteX36" fmla="*/ 10058690 w 12192000"/>
              <a:gd name="connsiteY36" fmla="*/ 1474888 h 3482342"/>
              <a:gd name="connsiteX37" fmla="*/ 10004424 w 12192000"/>
              <a:gd name="connsiteY37" fmla="*/ 1489801 h 3482342"/>
              <a:gd name="connsiteX38" fmla="*/ 9999951 w 12192000"/>
              <a:gd name="connsiteY38" fmla="*/ 1499127 h 3482342"/>
              <a:gd name="connsiteX39" fmla="*/ 9845462 w 12192000"/>
              <a:gd name="connsiteY39" fmla="*/ 1548192 h 3482342"/>
              <a:gd name="connsiteX40" fmla="*/ 9736156 w 12192000"/>
              <a:gd name="connsiteY40" fmla="*/ 1581928 h 3482342"/>
              <a:gd name="connsiteX41" fmla="*/ 9693355 w 12192000"/>
              <a:gd name="connsiteY41" fmla="*/ 1602632 h 3482342"/>
              <a:gd name="connsiteX42" fmla="*/ 9664242 w 12192000"/>
              <a:gd name="connsiteY42" fmla="*/ 1622075 h 3482342"/>
              <a:gd name="connsiteX43" fmla="*/ 9579195 w 12192000"/>
              <a:gd name="connsiteY43" fmla="*/ 1648017 h 3482342"/>
              <a:gd name="connsiteX44" fmla="*/ 9433652 w 12192000"/>
              <a:gd name="connsiteY44" fmla="*/ 1681174 h 3482342"/>
              <a:gd name="connsiteX45" fmla="*/ 9403775 w 12192000"/>
              <a:gd name="connsiteY45" fmla="*/ 1690403 h 3482342"/>
              <a:gd name="connsiteX46" fmla="*/ 9382503 w 12192000"/>
              <a:gd name="connsiteY46" fmla="*/ 1706957 h 3482342"/>
              <a:gd name="connsiteX47" fmla="*/ 9381410 w 12192000"/>
              <a:gd name="connsiteY47" fmla="*/ 1718312 h 3482342"/>
              <a:gd name="connsiteX48" fmla="*/ 9365685 w 12192000"/>
              <a:gd name="connsiteY48" fmla="*/ 1724772 h 3482342"/>
              <a:gd name="connsiteX49" fmla="*/ 9278020 w 12192000"/>
              <a:gd name="connsiteY49" fmla="*/ 1741161 h 3482342"/>
              <a:gd name="connsiteX50" fmla="*/ 9217145 w 12192000"/>
              <a:gd name="connsiteY50" fmla="*/ 1771195 h 3482342"/>
              <a:gd name="connsiteX51" fmla="*/ 8955875 w 12192000"/>
              <a:gd name="connsiteY51" fmla="*/ 1796806 h 3482342"/>
              <a:gd name="connsiteX52" fmla="*/ 8648415 w 12192000"/>
              <a:gd name="connsiteY52" fmla="*/ 1878623 h 3482342"/>
              <a:gd name="connsiteX53" fmla="*/ 8495949 w 12192000"/>
              <a:gd name="connsiteY53" fmla="*/ 1902425 h 3482342"/>
              <a:gd name="connsiteX54" fmla="*/ 8236214 w 12192000"/>
              <a:gd name="connsiteY54" fmla="*/ 1909725 h 3482342"/>
              <a:gd name="connsiteX55" fmla="*/ 8132104 w 12192000"/>
              <a:gd name="connsiteY55" fmla="*/ 1895727 h 3482342"/>
              <a:gd name="connsiteX56" fmla="*/ 7918078 w 12192000"/>
              <a:gd name="connsiteY56" fmla="*/ 1862668 h 3482342"/>
              <a:gd name="connsiteX57" fmla="*/ 7817899 w 12192000"/>
              <a:gd name="connsiteY57" fmla="*/ 1862176 h 3482342"/>
              <a:gd name="connsiteX58" fmla="*/ 7768994 w 12192000"/>
              <a:gd name="connsiteY58" fmla="*/ 1855721 h 3482342"/>
              <a:gd name="connsiteX59" fmla="*/ 7618027 w 12192000"/>
              <a:gd name="connsiteY59" fmla="*/ 1830959 h 3482342"/>
              <a:gd name="connsiteX60" fmla="*/ 7449425 w 12192000"/>
              <a:gd name="connsiteY60" fmla="*/ 1810910 h 3482342"/>
              <a:gd name="connsiteX61" fmla="*/ 7342915 w 12192000"/>
              <a:gd name="connsiteY61" fmla="*/ 1819827 h 3482342"/>
              <a:gd name="connsiteX62" fmla="*/ 7255191 w 12192000"/>
              <a:gd name="connsiteY62" fmla="*/ 1834354 h 3482342"/>
              <a:gd name="connsiteX63" fmla="*/ 7131205 w 12192000"/>
              <a:gd name="connsiteY63" fmla="*/ 1845557 h 3482342"/>
              <a:gd name="connsiteX64" fmla="*/ 6941837 w 12192000"/>
              <a:gd name="connsiteY64" fmla="*/ 1840640 h 3482342"/>
              <a:gd name="connsiteX65" fmla="*/ 6837145 w 12192000"/>
              <a:gd name="connsiteY65" fmla="*/ 1870724 h 3482342"/>
              <a:gd name="connsiteX66" fmla="*/ 6753991 w 12192000"/>
              <a:gd name="connsiteY66" fmla="*/ 1860969 h 3482342"/>
              <a:gd name="connsiteX67" fmla="*/ 6727754 w 12192000"/>
              <a:gd name="connsiteY67" fmla="*/ 1882372 h 3482342"/>
              <a:gd name="connsiteX68" fmla="*/ 6723371 w 12192000"/>
              <a:gd name="connsiteY68" fmla="*/ 1886494 h 3482342"/>
              <a:gd name="connsiteX69" fmla="*/ 6702779 w 12192000"/>
              <a:gd name="connsiteY69" fmla="*/ 1893601 h 3482342"/>
              <a:gd name="connsiteX70" fmla="*/ 6686657 w 12192000"/>
              <a:gd name="connsiteY70" fmla="*/ 1907344 h 3482342"/>
              <a:gd name="connsiteX71" fmla="*/ 6651330 w 12192000"/>
              <a:gd name="connsiteY71" fmla="*/ 1922921 h 3482342"/>
              <a:gd name="connsiteX72" fmla="*/ 6622958 w 12192000"/>
              <a:gd name="connsiteY72" fmla="*/ 1936255 h 3482342"/>
              <a:gd name="connsiteX73" fmla="*/ 6522602 w 12192000"/>
              <a:gd name="connsiteY73" fmla="*/ 1954133 h 3482342"/>
              <a:gd name="connsiteX74" fmla="*/ 6444344 w 12192000"/>
              <a:gd name="connsiteY74" fmla="*/ 1969663 h 3482342"/>
              <a:gd name="connsiteX75" fmla="*/ 6409626 w 12192000"/>
              <a:gd name="connsiteY75" fmla="*/ 1978846 h 3482342"/>
              <a:gd name="connsiteX76" fmla="*/ 6333446 w 12192000"/>
              <a:gd name="connsiteY76" fmla="*/ 1997163 h 3482342"/>
              <a:gd name="connsiteX77" fmla="*/ 6294933 w 12192000"/>
              <a:gd name="connsiteY77" fmla="*/ 2019412 h 3482342"/>
              <a:gd name="connsiteX78" fmla="*/ 6238719 w 12192000"/>
              <a:gd name="connsiteY78" fmla="*/ 2042547 h 3482342"/>
              <a:gd name="connsiteX79" fmla="*/ 6187205 w 12192000"/>
              <a:gd name="connsiteY79" fmla="*/ 2060048 h 3482342"/>
              <a:gd name="connsiteX80" fmla="*/ 6138780 w 12192000"/>
              <a:gd name="connsiteY80" fmla="*/ 2081918 h 3482342"/>
              <a:gd name="connsiteX81" fmla="*/ 6120125 w 12192000"/>
              <a:gd name="connsiteY81" fmla="*/ 2109475 h 3482342"/>
              <a:gd name="connsiteX82" fmla="*/ 6056576 w 12192000"/>
              <a:gd name="connsiteY82" fmla="*/ 2120066 h 3482342"/>
              <a:gd name="connsiteX83" fmla="*/ 5993794 w 12192000"/>
              <a:gd name="connsiteY83" fmla="*/ 2122569 h 3482342"/>
              <a:gd name="connsiteX84" fmla="*/ 5943601 w 12192000"/>
              <a:gd name="connsiteY84" fmla="*/ 2137719 h 3482342"/>
              <a:gd name="connsiteX85" fmla="*/ 5898141 w 12192000"/>
              <a:gd name="connsiteY85" fmla="*/ 2144806 h 3482342"/>
              <a:gd name="connsiteX86" fmla="*/ 5855337 w 12192000"/>
              <a:gd name="connsiteY86" fmla="*/ 2137719 h 3482342"/>
              <a:gd name="connsiteX87" fmla="*/ 5817682 w 12192000"/>
              <a:gd name="connsiteY87" fmla="*/ 2157358 h 3482342"/>
              <a:gd name="connsiteX88" fmla="*/ 5735300 w 12192000"/>
              <a:gd name="connsiteY88" fmla="*/ 2158902 h 3482342"/>
              <a:gd name="connsiteX89" fmla="*/ 5591469 w 12192000"/>
              <a:gd name="connsiteY89" fmla="*/ 2178389 h 3482342"/>
              <a:gd name="connsiteX90" fmla="*/ 5505818 w 12192000"/>
              <a:gd name="connsiteY90" fmla="*/ 2194207 h 3482342"/>
              <a:gd name="connsiteX91" fmla="*/ 5452860 w 12192000"/>
              <a:gd name="connsiteY91" fmla="*/ 2180085 h 3482342"/>
              <a:gd name="connsiteX92" fmla="*/ 5414282 w 12192000"/>
              <a:gd name="connsiteY92" fmla="*/ 2183070 h 3482342"/>
              <a:gd name="connsiteX93" fmla="*/ 5368369 w 12192000"/>
              <a:gd name="connsiteY93" fmla="*/ 2204272 h 3482342"/>
              <a:gd name="connsiteX94" fmla="*/ 5336354 w 12192000"/>
              <a:gd name="connsiteY94" fmla="*/ 2218920 h 3482342"/>
              <a:gd name="connsiteX95" fmla="*/ 5291263 w 12192000"/>
              <a:gd name="connsiteY95" fmla="*/ 2239182 h 3482342"/>
              <a:gd name="connsiteX96" fmla="*/ 5255152 w 12192000"/>
              <a:gd name="connsiteY96" fmla="*/ 2247164 h 3482342"/>
              <a:gd name="connsiteX97" fmla="*/ 5233796 w 12192000"/>
              <a:gd name="connsiteY97" fmla="*/ 2268260 h 3482342"/>
              <a:gd name="connsiteX98" fmla="*/ 5212786 w 12192000"/>
              <a:gd name="connsiteY98" fmla="*/ 2296592 h 3482342"/>
              <a:gd name="connsiteX99" fmla="*/ 5173523 w 12192000"/>
              <a:gd name="connsiteY99" fmla="*/ 2309057 h 3482342"/>
              <a:gd name="connsiteX100" fmla="*/ 5123830 w 12192000"/>
              <a:gd name="connsiteY100" fmla="*/ 2307070 h 3482342"/>
              <a:gd name="connsiteX101" fmla="*/ 5065426 w 12192000"/>
              <a:gd name="connsiteY101" fmla="*/ 2324076 h 3482342"/>
              <a:gd name="connsiteX102" fmla="*/ 4975908 w 12192000"/>
              <a:gd name="connsiteY102" fmla="*/ 2364128 h 3482342"/>
              <a:gd name="connsiteX103" fmla="*/ 4913723 w 12192000"/>
              <a:gd name="connsiteY103" fmla="*/ 2385265 h 3482342"/>
              <a:gd name="connsiteX104" fmla="*/ 4746485 w 12192000"/>
              <a:gd name="connsiteY104" fmla="*/ 2451769 h 3482342"/>
              <a:gd name="connsiteX105" fmla="*/ 4681588 w 12192000"/>
              <a:gd name="connsiteY105" fmla="*/ 2467494 h 3482342"/>
              <a:gd name="connsiteX106" fmla="*/ 1783655 w 12192000"/>
              <a:gd name="connsiteY106" fmla="*/ 3163860 h 3482342"/>
              <a:gd name="connsiteX107" fmla="*/ 1325955 w 12192000"/>
              <a:gd name="connsiteY107" fmla="*/ 3176692 h 3482342"/>
              <a:gd name="connsiteX108" fmla="*/ 1190384 w 12192000"/>
              <a:gd name="connsiteY108" fmla="*/ 3203504 h 3482342"/>
              <a:gd name="connsiteX109" fmla="*/ 1094537 w 12192000"/>
              <a:gd name="connsiteY109" fmla="*/ 3229469 h 3482342"/>
              <a:gd name="connsiteX110" fmla="*/ 779276 w 12192000"/>
              <a:gd name="connsiteY110" fmla="*/ 3327290 h 3482342"/>
              <a:gd name="connsiteX111" fmla="*/ 600378 w 12192000"/>
              <a:gd name="connsiteY111" fmla="*/ 3335250 h 3482342"/>
              <a:gd name="connsiteX112" fmla="*/ 493457 w 12192000"/>
              <a:gd name="connsiteY112" fmla="*/ 3365044 h 3482342"/>
              <a:gd name="connsiteX113" fmla="*/ 349402 w 12192000"/>
              <a:gd name="connsiteY113" fmla="*/ 3380897 h 3482342"/>
              <a:gd name="connsiteX114" fmla="*/ 192183 w 12192000"/>
              <a:gd name="connsiteY114" fmla="*/ 3460075 h 3482342"/>
              <a:gd name="connsiteX115" fmla="*/ 46713 w 12192000"/>
              <a:gd name="connsiteY115" fmla="*/ 3462986 h 3482342"/>
              <a:gd name="connsiteX116" fmla="*/ 2765 w 12192000"/>
              <a:gd name="connsiteY116" fmla="*/ 3480770 h 3482342"/>
              <a:gd name="connsiteX117" fmla="*/ 0 w 12192000"/>
              <a:gd name="connsiteY117" fmla="*/ 3482342 h 3482342"/>
              <a:gd name="connsiteX118" fmla="*/ 0 w 12192000"/>
              <a:gd name="connsiteY118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960443 w 12192000"/>
              <a:gd name="connsiteY21" fmla="*/ 1244502 h 3482342"/>
              <a:gd name="connsiteX22" fmla="*/ 10850998 w 12192000"/>
              <a:gd name="connsiteY22" fmla="*/ 1269215 h 3482342"/>
              <a:gd name="connsiteX23" fmla="*/ 10815658 w 12192000"/>
              <a:gd name="connsiteY23" fmla="*/ 1287849 h 3482342"/>
              <a:gd name="connsiteX24" fmla="*/ 10679906 w 12192000"/>
              <a:gd name="connsiteY24" fmla="*/ 1324988 h 3482342"/>
              <a:gd name="connsiteX25" fmla="*/ 10636304 w 12192000"/>
              <a:gd name="connsiteY25" fmla="*/ 1317928 h 3482342"/>
              <a:gd name="connsiteX26" fmla="*/ 10603863 w 12192000"/>
              <a:gd name="connsiteY26" fmla="*/ 1346886 h 3482342"/>
              <a:gd name="connsiteX27" fmla="*/ 10573203 w 12192000"/>
              <a:gd name="connsiteY27" fmla="*/ 1351996 h 3482342"/>
              <a:gd name="connsiteX28" fmla="*/ 10513263 w 12192000"/>
              <a:gd name="connsiteY28" fmla="*/ 1350756 h 3482342"/>
              <a:gd name="connsiteX29" fmla="*/ 10464012 w 12192000"/>
              <a:gd name="connsiteY29" fmla="*/ 1391778 h 3482342"/>
              <a:gd name="connsiteX30" fmla="*/ 10405409 w 12192000"/>
              <a:gd name="connsiteY30" fmla="*/ 1422789 h 3482342"/>
              <a:gd name="connsiteX31" fmla="*/ 10370530 w 12192000"/>
              <a:gd name="connsiteY31" fmla="*/ 1441596 h 3482342"/>
              <a:gd name="connsiteX32" fmla="*/ 10314361 w 12192000"/>
              <a:gd name="connsiteY32" fmla="*/ 1466924 h 3482342"/>
              <a:gd name="connsiteX33" fmla="*/ 10264922 w 12192000"/>
              <a:gd name="connsiteY33" fmla="*/ 1472107 h 3482342"/>
              <a:gd name="connsiteX34" fmla="*/ 10226099 w 12192000"/>
              <a:gd name="connsiteY34" fmla="*/ 1463393 h 3482342"/>
              <a:gd name="connsiteX35" fmla="*/ 10120184 w 12192000"/>
              <a:gd name="connsiteY35" fmla="*/ 1466924 h 3482342"/>
              <a:gd name="connsiteX36" fmla="*/ 10058690 w 12192000"/>
              <a:gd name="connsiteY36" fmla="*/ 1474888 h 3482342"/>
              <a:gd name="connsiteX37" fmla="*/ 10004424 w 12192000"/>
              <a:gd name="connsiteY37" fmla="*/ 1489801 h 3482342"/>
              <a:gd name="connsiteX38" fmla="*/ 9999951 w 12192000"/>
              <a:gd name="connsiteY38" fmla="*/ 1499127 h 3482342"/>
              <a:gd name="connsiteX39" fmla="*/ 9845462 w 12192000"/>
              <a:gd name="connsiteY39" fmla="*/ 1548192 h 3482342"/>
              <a:gd name="connsiteX40" fmla="*/ 9736156 w 12192000"/>
              <a:gd name="connsiteY40" fmla="*/ 1581928 h 3482342"/>
              <a:gd name="connsiteX41" fmla="*/ 9693355 w 12192000"/>
              <a:gd name="connsiteY41" fmla="*/ 1602632 h 3482342"/>
              <a:gd name="connsiteX42" fmla="*/ 9664242 w 12192000"/>
              <a:gd name="connsiteY42" fmla="*/ 1622075 h 3482342"/>
              <a:gd name="connsiteX43" fmla="*/ 9579195 w 12192000"/>
              <a:gd name="connsiteY43" fmla="*/ 1648017 h 3482342"/>
              <a:gd name="connsiteX44" fmla="*/ 9433652 w 12192000"/>
              <a:gd name="connsiteY44" fmla="*/ 1681174 h 3482342"/>
              <a:gd name="connsiteX45" fmla="*/ 9403775 w 12192000"/>
              <a:gd name="connsiteY45" fmla="*/ 1690403 h 3482342"/>
              <a:gd name="connsiteX46" fmla="*/ 9382503 w 12192000"/>
              <a:gd name="connsiteY46" fmla="*/ 1706957 h 3482342"/>
              <a:gd name="connsiteX47" fmla="*/ 9381410 w 12192000"/>
              <a:gd name="connsiteY47" fmla="*/ 1718312 h 3482342"/>
              <a:gd name="connsiteX48" fmla="*/ 9365685 w 12192000"/>
              <a:gd name="connsiteY48" fmla="*/ 1724772 h 3482342"/>
              <a:gd name="connsiteX49" fmla="*/ 9278020 w 12192000"/>
              <a:gd name="connsiteY49" fmla="*/ 1741161 h 3482342"/>
              <a:gd name="connsiteX50" fmla="*/ 9217145 w 12192000"/>
              <a:gd name="connsiteY50" fmla="*/ 1771195 h 3482342"/>
              <a:gd name="connsiteX51" fmla="*/ 8955875 w 12192000"/>
              <a:gd name="connsiteY51" fmla="*/ 1796806 h 3482342"/>
              <a:gd name="connsiteX52" fmla="*/ 8648415 w 12192000"/>
              <a:gd name="connsiteY52" fmla="*/ 1878623 h 3482342"/>
              <a:gd name="connsiteX53" fmla="*/ 8495949 w 12192000"/>
              <a:gd name="connsiteY53" fmla="*/ 1902425 h 3482342"/>
              <a:gd name="connsiteX54" fmla="*/ 8236214 w 12192000"/>
              <a:gd name="connsiteY54" fmla="*/ 1909725 h 3482342"/>
              <a:gd name="connsiteX55" fmla="*/ 8132104 w 12192000"/>
              <a:gd name="connsiteY55" fmla="*/ 1895727 h 3482342"/>
              <a:gd name="connsiteX56" fmla="*/ 7918078 w 12192000"/>
              <a:gd name="connsiteY56" fmla="*/ 1862668 h 3482342"/>
              <a:gd name="connsiteX57" fmla="*/ 7817899 w 12192000"/>
              <a:gd name="connsiteY57" fmla="*/ 1862176 h 3482342"/>
              <a:gd name="connsiteX58" fmla="*/ 7768994 w 12192000"/>
              <a:gd name="connsiteY58" fmla="*/ 1855721 h 3482342"/>
              <a:gd name="connsiteX59" fmla="*/ 7618027 w 12192000"/>
              <a:gd name="connsiteY59" fmla="*/ 1830959 h 3482342"/>
              <a:gd name="connsiteX60" fmla="*/ 7449425 w 12192000"/>
              <a:gd name="connsiteY60" fmla="*/ 1810910 h 3482342"/>
              <a:gd name="connsiteX61" fmla="*/ 7342915 w 12192000"/>
              <a:gd name="connsiteY61" fmla="*/ 1819827 h 3482342"/>
              <a:gd name="connsiteX62" fmla="*/ 7255191 w 12192000"/>
              <a:gd name="connsiteY62" fmla="*/ 1834354 h 3482342"/>
              <a:gd name="connsiteX63" fmla="*/ 7131205 w 12192000"/>
              <a:gd name="connsiteY63" fmla="*/ 1845557 h 3482342"/>
              <a:gd name="connsiteX64" fmla="*/ 6941837 w 12192000"/>
              <a:gd name="connsiteY64" fmla="*/ 1840640 h 3482342"/>
              <a:gd name="connsiteX65" fmla="*/ 6837145 w 12192000"/>
              <a:gd name="connsiteY65" fmla="*/ 1870724 h 3482342"/>
              <a:gd name="connsiteX66" fmla="*/ 6753991 w 12192000"/>
              <a:gd name="connsiteY66" fmla="*/ 1860969 h 3482342"/>
              <a:gd name="connsiteX67" fmla="*/ 6727754 w 12192000"/>
              <a:gd name="connsiteY67" fmla="*/ 1882372 h 3482342"/>
              <a:gd name="connsiteX68" fmla="*/ 6723371 w 12192000"/>
              <a:gd name="connsiteY68" fmla="*/ 1886494 h 3482342"/>
              <a:gd name="connsiteX69" fmla="*/ 6702779 w 12192000"/>
              <a:gd name="connsiteY69" fmla="*/ 1893601 h 3482342"/>
              <a:gd name="connsiteX70" fmla="*/ 6686657 w 12192000"/>
              <a:gd name="connsiteY70" fmla="*/ 1907344 h 3482342"/>
              <a:gd name="connsiteX71" fmla="*/ 6651330 w 12192000"/>
              <a:gd name="connsiteY71" fmla="*/ 1922921 h 3482342"/>
              <a:gd name="connsiteX72" fmla="*/ 6622958 w 12192000"/>
              <a:gd name="connsiteY72" fmla="*/ 1936255 h 3482342"/>
              <a:gd name="connsiteX73" fmla="*/ 6522602 w 12192000"/>
              <a:gd name="connsiteY73" fmla="*/ 1954133 h 3482342"/>
              <a:gd name="connsiteX74" fmla="*/ 6444344 w 12192000"/>
              <a:gd name="connsiteY74" fmla="*/ 1969663 h 3482342"/>
              <a:gd name="connsiteX75" fmla="*/ 6409626 w 12192000"/>
              <a:gd name="connsiteY75" fmla="*/ 1978846 h 3482342"/>
              <a:gd name="connsiteX76" fmla="*/ 6333446 w 12192000"/>
              <a:gd name="connsiteY76" fmla="*/ 1997163 h 3482342"/>
              <a:gd name="connsiteX77" fmla="*/ 6294933 w 12192000"/>
              <a:gd name="connsiteY77" fmla="*/ 2019412 h 3482342"/>
              <a:gd name="connsiteX78" fmla="*/ 6238719 w 12192000"/>
              <a:gd name="connsiteY78" fmla="*/ 2042547 h 3482342"/>
              <a:gd name="connsiteX79" fmla="*/ 6187205 w 12192000"/>
              <a:gd name="connsiteY79" fmla="*/ 2060048 h 3482342"/>
              <a:gd name="connsiteX80" fmla="*/ 6138780 w 12192000"/>
              <a:gd name="connsiteY80" fmla="*/ 2081918 h 3482342"/>
              <a:gd name="connsiteX81" fmla="*/ 6120125 w 12192000"/>
              <a:gd name="connsiteY81" fmla="*/ 2109475 h 3482342"/>
              <a:gd name="connsiteX82" fmla="*/ 6056576 w 12192000"/>
              <a:gd name="connsiteY82" fmla="*/ 2120066 h 3482342"/>
              <a:gd name="connsiteX83" fmla="*/ 5993794 w 12192000"/>
              <a:gd name="connsiteY83" fmla="*/ 2122569 h 3482342"/>
              <a:gd name="connsiteX84" fmla="*/ 5943601 w 12192000"/>
              <a:gd name="connsiteY84" fmla="*/ 2137719 h 3482342"/>
              <a:gd name="connsiteX85" fmla="*/ 5898141 w 12192000"/>
              <a:gd name="connsiteY85" fmla="*/ 2144806 h 3482342"/>
              <a:gd name="connsiteX86" fmla="*/ 5855337 w 12192000"/>
              <a:gd name="connsiteY86" fmla="*/ 2137719 h 3482342"/>
              <a:gd name="connsiteX87" fmla="*/ 5817682 w 12192000"/>
              <a:gd name="connsiteY87" fmla="*/ 2157358 h 3482342"/>
              <a:gd name="connsiteX88" fmla="*/ 5735300 w 12192000"/>
              <a:gd name="connsiteY88" fmla="*/ 2158902 h 3482342"/>
              <a:gd name="connsiteX89" fmla="*/ 5591469 w 12192000"/>
              <a:gd name="connsiteY89" fmla="*/ 2178389 h 3482342"/>
              <a:gd name="connsiteX90" fmla="*/ 5505818 w 12192000"/>
              <a:gd name="connsiteY90" fmla="*/ 2194207 h 3482342"/>
              <a:gd name="connsiteX91" fmla="*/ 5452860 w 12192000"/>
              <a:gd name="connsiteY91" fmla="*/ 2180085 h 3482342"/>
              <a:gd name="connsiteX92" fmla="*/ 5414282 w 12192000"/>
              <a:gd name="connsiteY92" fmla="*/ 2183070 h 3482342"/>
              <a:gd name="connsiteX93" fmla="*/ 5368369 w 12192000"/>
              <a:gd name="connsiteY93" fmla="*/ 2204272 h 3482342"/>
              <a:gd name="connsiteX94" fmla="*/ 5336354 w 12192000"/>
              <a:gd name="connsiteY94" fmla="*/ 2218920 h 3482342"/>
              <a:gd name="connsiteX95" fmla="*/ 5291263 w 12192000"/>
              <a:gd name="connsiteY95" fmla="*/ 2239182 h 3482342"/>
              <a:gd name="connsiteX96" fmla="*/ 5255152 w 12192000"/>
              <a:gd name="connsiteY96" fmla="*/ 2247164 h 3482342"/>
              <a:gd name="connsiteX97" fmla="*/ 5233796 w 12192000"/>
              <a:gd name="connsiteY97" fmla="*/ 2268260 h 3482342"/>
              <a:gd name="connsiteX98" fmla="*/ 5212786 w 12192000"/>
              <a:gd name="connsiteY98" fmla="*/ 2296592 h 3482342"/>
              <a:gd name="connsiteX99" fmla="*/ 5173523 w 12192000"/>
              <a:gd name="connsiteY99" fmla="*/ 2309057 h 3482342"/>
              <a:gd name="connsiteX100" fmla="*/ 5123830 w 12192000"/>
              <a:gd name="connsiteY100" fmla="*/ 2307070 h 3482342"/>
              <a:gd name="connsiteX101" fmla="*/ 5065426 w 12192000"/>
              <a:gd name="connsiteY101" fmla="*/ 2324076 h 3482342"/>
              <a:gd name="connsiteX102" fmla="*/ 4975908 w 12192000"/>
              <a:gd name="connsiteY102" fmla="*/ 2364128 h 3482342"/>
              <a:gd name="connsiteX103" fmla="*/ 4913723 w 12192000"/>
              <a:gd name="connsiteY103" fmla="*/ 2385265 h 3482342"/>
              <a:gd name="connsiteX104" fmla="*/ 4746485 w 12192000"/>
              <a:gd name="connsiteY104" fmla="*/ 2451769 h 3482342"/>
              <a:gd name="connsiteX105" fmla="*/ 4681588 w 12192000"/>
              <a:gd name="connsiteY105" fmla="*/ 2467494 h 3482342"/>
              <a:gd name="connsiteX106" fmla="*/ 1783655 w 12192000"/>
              <a:gd name="connsiteY106" fmla="*/ 3163860 h 3482342"/>
              <a:gd name="connsiteX107" fmla="*/ 1325955 w 12192000"/>
              <a:gd name="connsiteY107" fmla="*/ 3176692 h 3482342"/>
              <a:gd name="connsiteX108" fmla="*/ 1190384 w 12192000"/>
              <a:gd name="connsiteY108" fmla="*/ 3203504 h 3482342"/>
              <a:gd name="connsiteX109" fmla="*/ 1094537 w 12192000"/>
              <a:gd name="connsiteY109" fmla="*/ 3229469 h 3482342"/>
              <a:gd name="connsiteX110" fmla="*/ 779276 w 12192000"/>
              <a:gd name="connsiteY110" fmla="*/ 3327290 h 3482342"/>
              <a:gd name="connsiteX111" fmla="*/ 600378 w 12192000"/>
              <a:gd name="connsiteY111" fmla="*/ 3335250 h 3482342"/>
              <a:gd name="connsiteX112" fmla="*/ 493457 w 12192000"/>
              <a:gd name="connsiteY112" fmla="*/ 3365044 h 3482342"/>
              <a:gd name="connsiteX113" fmla="*/ 349402 w 12192000"/>
              <a:gd name="connsiteY113" fmla="*/ 3380897 h 3482342"/>
              <a:gd name="connsiteX114" fmla="*/ 192183 w 12192000"/>
              <a:gd name="connsiteY114" fmla="*/ 3460075 h 3482342"/>
              <a:gd name="connsiteX115" fmla="*/ 46713 w 12192000"/>
              <a:gd name="connsiteY115" fmla="*/ 3462986 h 3482342"/>
              <a:gd name="connsiteX116" fmla="*/ 2765 w 12192000"/>
              <a:gd name="connsiteY116" fmla="*/ 3480770 h 3482342"/>
              <a:gd name="connsiteX117" fmla="*/ 0 w 12192000"/>
              <a:gd name="connsiteY117" fmla="*/ 3482342 h 3482342"/>
              <a:gd name="connsiteX118" fmla="*/ 0 w 12192000"/>
              <a:gd name="connsiteY118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20819 w 12192000"/>
              <a:gd name="connsiteY19" fmla="*/ 1126133 h 3482342"/>
              <a:gd name="connsiteX20" fmla="*/ 11028687 w 12192000"/>
              <a:gd name="connsiteY20" fmla="*/ 1199018 h 3482342"/>
              <a:gd name="connsiteX21" fmla="*/ 10960443 w 12192000"/>
              <a:gd name="connsiteY21" fmla="*/ 1244502 h 3482342"/>
              <a:gd name="connsiteX22" fmla="*/ 10850998 w 12192000"/>
              <a:gd name="connsiteY22" fmla="*/ 1269215 h 3482342"/>
              <a:gd name="connsiteX23" fmla="*/ 10815658 w 12192000"/>
              <a:gd name="connsiteY23" fmla="*/ 1287849 h 3482342"/>
              <a:gd name="connsiteX24" fmla="*/ 10679906 w 12192000"/>
              <a:gd name="connsiteY24" fmla="*/ 1324988 h 3482342"/>
              <a:gd name="connsiteX25" fmla="*/ 10636304 w 12192000"/>
              <a:gd name="connsiteY25" fmla="*/ 1317928 h 3482342"/>
              <a:gd name="connsiteX26" fmla="*/ 10603863 w 12192000"/>
              <a:gd name="connsiteY26" fmla="*/ 1346886 h 3482342"/>
              <a:gd name="connsiteX27" fmla="*/ 10573203 w 12192000"/>
              <a:gd name="connsiteY27" fmla="*/ 1351996 h 3482342"/>
              <a:gd name="connsiteX28" fmla="*/ 10513263 w 12192000"/>
              <a:gd name="connsiteY28" fmla="*/ 1350756 h 3482342"/>
              <a:gd name="connsiteX29" fmla="*/ 10464012 w 12192000"/>
              <a:gd name="connsiteY29" fmla="*/ 1391778 h 3482342"/>
              <a:gd name="connsiteX30" fmla="*/ 10405409 w 12192000"/>
              <a:gd name="connsiteY30" fmla="*/ 1422789 h 3482342"/>
              <a:gd name="connsiteX31" fmla="*/ 10370530 w 12192000"/>
              <a:gd name="connsiteY31" fmla="*/ 1441596 h 3482342"/>
              <a:gd name="connsiteX32" fmla="*/ 10314361 w 12192000"/>
              <a:gd name="connsiteY32" fmla="*/ 1466924 h 3482342"/>
              <a:gd name="connsiteX33" fmla="*/ 10264922 w 12192000"/>
              <a:gd name="connsiteY33" fmla="*/ 1472107 h 3482342"/>
              <a:gd name="connsiteX34" fmla="*/ 10201385 w 12192000"/>
              <a:gd name="connsiteY34" fmla="*/ 1477515 h 3482342"/>
              <a:gd name="connsiteX35" fmla="*/ 10120184 w 12192000"/>
              <a:gd name="connsiteY35" fmla="*/ 1466924 h 3482342"/>
              <a:gd name="connsiteX36" fmla="*/ 10058690 w 12192000"/>
              <a:gd name="connsiteY36" fmla="*/ 1474888 h 3482342"/>
              <a:gd name="connsiteX37" fmla="*/ 10004424 w 12192000"/>
              <a:gd name="connsiteY37" fmla="*/ 1489801 h 3482342"/>
              <a:gd name="connsiteX38" fmla="*/ 9999951 w 12192000"/>
              <a:gd name="connsiteY38" fmla="*/ 1499127 h 3482342"/>
              <a:gd name="connsiteX39" fmla="*/ 9845462 w 12192000"/>
              <a:gd name="connsiteY39" fmla="*/ 1548192 h 3482342"/>
              <a:gd name="connsiteX40" fmla="*/ 9736156 w 12192000"/>
              <a:gd name="connsiteY40" fmla="*/ 1581928 h 3482342"/>
              <a:gd name="connsiteX41" fmla="*/ 9693355 w 12192000"/>
              <a:gd name="connsiteY41" fmla="*/ 1602632 h 3482342"/>
              <a:gd name="connsiteX42" fmla="*/ 9664242 w 12192000"/>
              <a:gd name="connsiteY42" fmla="*/ 1622075 h 3482342"/>
              <a:gd name="connsiteX43" fmla="*/ 9579195 w 12192000"/>
              <a:gd name="connsiteY43" fmla="*/ 1648017 h 3482342"/>
              <a:gd name="connsiteX44" fmla="*/ 9433652 w 12192000"/>
              <a:gd name="connsiteY44" fmla="*/ 1681174 h 3482342"/>
              <a:gd name="connsiteX45" fmla="*/ 9403775 w 12192000"/>
              <a:gd name="connsiteY45" fmla="*/ 1690403 h 3482342"/>
              <a:gd name="connsiteX46" fmla="*/ 9382503 w 12192000"/>
              <a:gd name="connsiteY46" fmla="*/ 1706957 h 3482342"/>
              <a:gd name="connsiteX47" fmla="*/ 9381410 w 12192000"/>
              <a:gd name="connsiteY47" fmla="*/ 1718312 h 3482342"/>
              <a:gd name="connsiteX48" fmla="*/ 9365685 w 12192000"/>
              <a:gd name="connsiteY48" fmla="*/ 1724772 h 3482342"/>
              <a:gd name="connsiteX49" fmla="*/ 9278020 w 12192000"/>
              <a:gd name="connsiteY49" fmla="*/ 1741161 h 3482342"/>
              <a:gd name="connsiteX50" fmla="*/ 9217145 w 12192000"/>
              <a:gd name="connsiteY50" fmla="*/ 1771195 h 3482342"/>
              <a:gd name="connsiteX51" fmla="*/ 8955875 w 12192000"/>
              <a:gd name="connsiteY51" fmla="*/ 1796806 h 3482342"/>
              <a:gd name="connsiteX52" fmla="*/ 8648415 w 12192000"/>
              <a:gd name="connsiteY52" fmla="*/ 1878623 h 3482342"/>
              <a:gd name="connsiteX53" fmla="*/ 8495949 w 12192000"/>
              <a:gd name="connsiteY53" fmla="*/ 1902425 h 3482342"/>
              <a:gd name="connsiteX54" fmla="*/ 8236214 w 12192000"/>
              <a:gd name="connsiteY54" fmla="*/ 1909725 h 3482342"/>
              <a:gd name="connsiteX55" fmla="*/ 8132104 w 12192000"/>
              <a:gd name="connsiteY55" fmla="*/ 1895727 h 3482342"/>
              <a:gd name="connsiteX56" fmla="*/ 7918078 w 12192000"/>
              <a:gd name="connsiteY56" fmla="*/ 1862668 h 3482342"/>
              <a:gd name="connsiteX57" fmla="*/ 7817899 w 12192000"/>
              <a:gd name="connsiteY57" fmla="*/ 1862176 h 3482342"/>
              <a:gd name="connsiteX58" fmla="*/ 7768994 w 12192000"/>
              <a:gd name="connsiteY58" fmla="*/ 1855721 h 3482342"/>
              <a:gd name="connsiteX59" fmla="*/ 7618027 w 12192000"/>
              <a:gd name="connsiteY59" fmla="*/ 1830959 h 3482342"/>
              <a:gd name="connsiteX60" fmla="*/ 7449425 w 12192000"/>
              <a:gd name="connsiteY60" fmla="*/ 1810910 h 3482342"/>
              <a:gd name="connsiteX61" fmla="*/ 7342915 w 12192000"/>
              <a:gd name="connsiteY61" fmla="*/ 1819827 h 3482342"/>
              <a:gd name="connsiteX62" fmla="*/ 7255191 w 12192000"/>
              <a:gd name="connsiteY62" fmla="*/ 1834354 h 3482342"/>
              <a:gd name="connsiteX63" fmla="*/ 7131205 w 12192000"/>
              <a:gd name="connsiteY63" fmla="*/ 1845557 h 3482342"/>
              <a:gd name="connsiteX64" fmla="*/ 6941837 w 12192000"/>
              <a:gd name="connsiteY64" fmla="*/ 1840640 h 3482342"/>
              <a:gd name="connsiteX65" fmla="*/ 6837145 w 12192000"/>
              <a:gd name="connsiteY65" fmla="*/ 1870724 h 3482342"/>
              <a:gd name="connsiteX66" fmla="*/ 6753991 w 12192000"/>
              <a:gd name="connsiteY66" fmla="*/ 1860969 h 3482342"/>
              <a:gd name="connsiteX67" fmla="*/ 6727754 w 12192000"/>
              <a:gd name="connsiteY67" fmla="*/ 1882372 h 3482342"/>
              <a:gd name="connsiteX68" fmla="*/ 6723371 w 12192000"/>
              <a:gd name="connsiteY68" fmla="*/ 1886494 h 3482342"/>
              <a:gd name="connsiteX69" fmla="*/ 6702779 w 12192000"/>
              <a:gd name="connsiteY69" fmla="*/ 1893601 h 3482342"/>
              <a:gd name="connsiteX70" fmla="*/ 6686657 w 12192000"/>
              <a:gd name="connsiteY70" fmla="*/ 1907344 h 3482342"/>
              <a:gd name="connsiteX71" fmla="*/ 6651330 w 12192000"/>
              <a:gd name="connsiteY71" fmla="*/ 1922921 h 3482342"/>
              <a:gd name="connsiteX72" fmla="*/ 6622958 w 12192000"/>
              <a:gd name="connsiteY72" fmla="*/ 1936255 h 3482342"/>
              <a:gd name="connsiteX73" fmla="*/ 6522602 w 12192000"/>
              <a:gd name="connsiteY73" fmla="*/ 1954133 h 3482342"/>
              <a:gd name="connsiteX74" fmla="*/ 6444344 w 12192000"/>
              <a:gd name="connsiteY74" fmla="*/ 1969663 h 3482342"/>
              <a:gd name="connsiteX75" fmla="*/ 6409626 w 12192000"/>
              <a:gd name="connsiteY75" fmla="*/ 1978846 h 3482342"/>
              <a:gd name="connsiteX76" fmla="*/ 6333446 w 12192000"/>
              <a:gd name="connsiteY76" fmla="*/ 1997163 h 3482342"/>
              <a:gd name="connsiteX77" fmla="*/ 6294933 w 12192000"/>
              <a:gd name="connsiteY77" fmla="*/ 2019412 h 3482342"/>
              <a:gd name="connsiteX78" fmla="*/ 6238719 w 12192000"/>
              <a:gd name="connsiteY78" fmla="*/ 2042547 h 3482342"/>
              <a:gd name="connsiteX79" fmla="*/ 6187205 w 12192000"/>
              <a:gd name="connsiteY79" fmla="*/ 2060048 h 3482342"/>
              <a:gd name="connsiteX80" fmla="*/ 6138780 w 12192000"/>
              <a:gd name="connsiteY80" fmla="*/ 2081918 h 3482342"/>
              <a:gd name="connsiteX81" fmla="*/ 6120125 w 12192000"/>
              <a:gd name="connsiteY81" fmla="*/ 2109475 h 3482342"/>
              <a:gd name="connsiteX82" fmla="*/ 6056576 w 12192000"/>
              <a:gd name="connsiteY82" fmla="*/ 2120066 h 3482342"/>
              <a:gd name="connsiteX83" fmla="*/ 5993794 w 12192000"/>
              <a:gd name="connsiteY83" fmla="*/ 2122569 h 3482342"/>
              <a:gd name="connsiteX84" fmla="*/ 5943601 w 12192000"/>
              <a:gd name="connsiteY84" fmla="*/ 2137719 h 3482342"/>
              <a:gd name="connsiteX85" fmla="*/ 5898141 w 12192000"/>
              <a:gd name="connsiteY85" fmla="*/ 2144806 h 3482342"/>
              <a:gd name="connsiteX86" fmla="*/ 5855337 w 12192000"/>
              <a:gd name="connsiteY86" fmla="*/ 2137719 h 3482342"/>
              <a:gd name="connsiteX87" fmla="*/ 5817682 w 12192000"/>
              <a:gd name="connsiteY87" fmla="*/ 2157358 h 3482342"/>
              <a:gd name="connsiteX88" fmla="*/ 5735300 w 12192000"/>
              <a:gd name="connsiteY88" fmla="*/ 2158902 h 3482342"/>
              <a:gd name="connsiteX89" fmla="*/ 5591469 w 12192000"/>
              <a:gd name="connsiteY89" fmla="*/ 2178389 h 3482342"/>
              <a:gd name="connsiteX90" fmla="*/ 5505818 w 12192000"/>
              <a:gd name="connsiteY90" fmla="*/ 2194207 h 3482342"/>
              <a:gd name="connsiteX91" fmla="*/ 5452860 w 12192000"/>
              <a:gd name="connsiteY91" fmla="*/ 2180085 h 3482342"/>
              <a:gd name="connsiteX92" fmla="*/ 5414282 w 12192000"/>
              <a:gd name="connsiteY92" fmla="*/ 2183070 h 3482342"/>
              <a:gd name="connsiteX93" fmla="*/ 5368369 w 12192000"/>
              <a:gd name="connsiteY93" fmla="*/ 2204272 h 3482342"/>
              <a:gd name="connsiteX94" fmla="*/ 5336354 w 12192000"/>
              <a:gd name="connsiteY94" fmla="*/ 2218920 h 3482342"/>
              <a:gd name="connsiteX95" fmla="*/ 5291263 w 12192000"/>
              <a:gd name="connsiteY95" fmla="*/ 2239182 h 3482342"/>
              <a:gd name="connsiteX96" fmla="*/ 5255152 w 12192000"/>
              <a:gd name="connsiteY96" fmla="*/ 2247164 h 3482342"/>
              <a:gd name="connsiteX97" fmla="*/ 5233796 w 12192000"/>
              <a:gd name="connsiteY97" fmla="*/ 2268260 h 3482342"/>
              <a:gd name="connsiteX98" fmla="*/ 5212786 w 12192000"/>
              <a:gd name="connsiteY98" fmla="*/ 2296592 h 3482342"/>
              <a:gd name="connsiteX99" fmla="*/ 5173523 w 12192000"/>
              <a:gd name="connsiteY99" fmla="*/ 2309057 h 3482342"/>
              <a:gd name="connsiteX100" fmla="*/ 5123830 w 12192000"/>
              <a:gd name="connsiteY100" fmla="*/ 2307070 h 3482342"/>
              <a:gd name="connsiteX101" fmla="*/ 5065426 w 12192000"/>
              <a:gd name="connsiteY101" fmla="*/ 2324076 h 3482342"/>
              <a:gd name="connsiteX102" fmla="*/ 4975908 w 12192000"/>
              <a:gd name="connsiteY102" fmla="*/ 2364128 h 3482342"/>
              <a:gd name="connsiteX103" fmla="*/ 4913723 w 12192000"/>
              <a:gd name="connsiteY103" fmla="*/ 2385265 h 3482342"/>
              <a:gd name="connsiteX104" fmla="*/ 4746485 w 12192000"/>
              <a:gd name="connsiteY104" fmla="*/ 2451769 h 3482342"/>
              <a:gd name="connsiteX105" fmla="*/ 4681588 w 12192000"/>
              <a:gd name="connsiteY105" fmla="*/ 2467494 h 3482342"/>
              <a:gd name="connsiteX106" fmla="*/ 1783655 w 12192000"/>
              <a:gd name="connsiteY106" fmla="*/ 3163860 h 3482342"/>
              <a:gd name="connsiteX107" fmla="*/ 1325955 w 12192000"/>
              <a:gd name="connsiteY107" fmla="*/ 3176692 h 3482342"/>
              <a:gd name="connsiteX108" fmla="*/ 1190384 w 12192000"/>
              <a:gd name="connsiteY108" fmla="*/ 3203504 h 3482342"/>
              <a:gd name="connsiteX109" fmla="*/ 1094537 w 12192000"/>
              <a:gd name="connsiteY109" fmla="*/ 3229469 h 3482342"/>
              <a:gd name="connsiteX110" fmla="*/ 779276 w 12192000"/>
              <a:gd name="connsiteY110" fmla="*/ 3327290 h 3482342"/>
              <a:gd name="connsiteX111" fmla="*/ 600378 w 12192000"/>
              <a:gd name="connsiteY111" fmla="*/ 3335250 h 3482342"/>
              <a:gd name="connsiteX112" fmla="*/ 493457 w 12192000"/>
              <a:gd name="connsiteY112" fmla="*/ 3365044 h 3482342"/>
              <a:gd name="connsiteX113" fmla="*/ 349402 w 12192000"/>
              <a:gd name="connsiteY113" fmla="*/ 3380897 h 3482342"/>
              <a:gd name="connsiteX114" fmla="*/ 192183 w 12192000"/>
              <a:gd name="connsiteY114" fmla="*/ 3460075 h 3482342"/>
              <a:gd name="connsiteX115" fmla="*/ 46713 w 12192000"/>
              <a:gd name="connsiteY115" fmla="*/ 3462986 h 3482342"/>
              <a:gd name="connsiteX116" fmla="*/ 2765 w 12192000"/>
              <a:gd name="connsiteY116" fmla="*/ 3480770 h 3482342"/>
              <a:gd name="connsiteX117" fmla="*/ 0 w 12192000"/>
              <a:gd name="connsiteY117" fmla="*/ 3482342 h 3482342"/>
              <a:gd name="connsiteX118" fmla="*/ 0 w 12192000"/>
              <a:gd name="connsiteY118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3568 w 12192000"/>
              <a:gd name="connsiteY18" fmla="*/ 1039464 h 3482342"/>
              <a:gd name="connsiteX19" fmla="*/ 11175804 w 12192000"/>
              <a:gd name="connsiteY19" fmla="*/ 1067977 h 3482342"/>
              <a:gd name="connsiteX20" fmla="*/ 11120819 w 12192000"/>
              <a:gd name="connsiteY20" fmla="*/ 1126133 h 3482342"/>
              <a:gd name="connsiteX21" fmla="*/ 11028687 w 12192000"/>
              <a:gd name="connsiteY21" fmla="*/ 1199018 h 3482342"/>
              <a:gd name="connsiteX22" fmla="*/ 10960443 w 12192000"/>
              <a:gd name="connsiteY22" fmla="*/ 1244502 h 3482342"/>
              <a:gd name="connsiteX23" fmla="*/ 10850998 w 12192000"/>
              <a:gd name="connsiteY23" fmla="*/ 1269215 h 3482342"/>
              <a:gd name="connsiteX24" fmla="*/ 10815658 w 12192000"/>
              <a:gd name="connsiteY24" fmla="*/ 1287849 h 3482342"/>
              <a:gd name="connsiteX25" fmla="*/ 10679906 w 12192000"/>
              <a:gd name="connsiteY25" fmla="*/ 1324988 h 3482342"/>
              <a:gd name="connsiteX26" fmla="*/ 10636304 w 12192000"/>
              <a:gd name="connsiteY26" fmla="*/ 1317928 h 3482342"/>
              <a:gd name="connsiteX27" fmla="*/ 10603863 w 12192000"/>
              <a:gd name="connsiteY27" fmla="*/ 1346886 h 3482342"/>
              <a:gd name="connsiteX28" fmla="*/ 10573203 w 12192000"/>
              <a:gd name="connsiteY28" fmla="*/ 1351996 h 3482342"/>
              <a:gd name="connsiteX29" fmla="*/ 10513263 w 12192000"/>
              <a:gd name="connsiteY29" fmla="*/ 1350756 h 3482342"/>
              <a:gd name="connsiteX30" fmla="*/ 10464012 w 12192000"/>
              <a:gd name="connsiteY30" fmla="*/ 1391778 h 3482342"/>
              <a:gd name="connsiteX31" fmla="*/ 10405409 w 12192000"/>
              <a:gd name="connsiteY31" fmla="*/ 1422789 h 3482342"/>
              <a:gd name="connsiteX32" fmla="*/ 10370530 w 12192000"/>
              <a:gd name="connsiteY32" fmla="*/ 1441596 h 3482342"/>
              <a:gd name="connsiteX33" fmla="*/ 10314361 w 12192000"/>
              <a:gd name="connsiteY33" fmla="*/ 1466924 h 3482342"/>
              <a:gd name="connsiteX34" fmla="*/ 10264922 w 12192000"/>
              <a:gd name="connsiteY34" fmla="*/ 1472107 h 3482342"/>
              <a:gd name="connsiteX35" fmla="*/ 10201385 w 12192000"/>
              <a:gd name="connsiteY35" fmla="*/ 1477515 h 3482342"/>
              <a:gd name="connsiteX36" fmla="*/ 10120184 w 12192000"/>
              <a:gd name="connsiteY36" fmla="*/ 1466924 h 3482342"/>
              <a:gd name="connsiteX37" fmla="*/ 10058690 w 12192000"/>
              <a:gd name="connsiteY37" fmla="*/ 1474888 h 3482342"/>
              <a:gd name="connsiteX38" fmla="*/ 10004424 w 12192000"/>
              <a:gd name="connsiteY38" fmla="*/ 1489801 h 3482342"/>
              <a:gd name="connsiteX39" fmla="*/ 9999951 w 12192000"/>
              <a:gd name="connsiteY39" fmla="*/ 1499127 h 3482342"/>
              <a:gd name="connsiteX40" fmla="*/ 9845462 w 12192000"/>
              <a:gd name="connsiteY40" fmla="*/ 1548192 h 3482342"/>
              <a:gd name="connsiteX41" fmla="*/ 9736156 w 12192000"/>
              <a:gd name="connsiteY41" fmla="*/ 1581928 h 3482342"/>
              <a:gd name="connsiteX42" fmla="*/ 9693355 w 12192000"/>
              <a:gd name="connsiteY42" fmla="*/ 1602632 h 3482342"/>
              <a:gd name="connsiteX43" fmla="*/ 9664242 w 12192000"/>
              <a:gd name="connsiteY43" fmla="*/ 1622075 h 3482342"/>
              <a:gd name="connsiteX44" fmla="*/ 9579195 w 12192000"/>
              <a:gd name="connsiteY44" fmla="*/ 1648017 h 3482342"/>
              <a:gd name="connsiteX45" fmla="*/ 9433652 w 12192000"/>
              <a:gd name="connsiteY45" fmla="*/ 1681174 h 3482342"/>
              <a:gd name="connsiteX46" fmla="*/ 9403775 w 12192000"/>
              <a:gd name="connsiteY46" fmla="*/ 1690403 h 3482342"/>
              <a:gd name="connsiteX47" fmla="*/ 9382503 w 12192000"/>
              <a:gd name="connsiteY47" fmla="*/ 1706957 h 3482342"/>
              <a:gd name="connsiteX48" fmla="*/ 9381410 w 12192000"/>
              <a:gd name="connsiteY48" fmla="*/ 1718312 h 3482342"/>
              <a:gd name="connsiteX49" fmla="*/ 9365685 w 12192000"/>
              <a:gd name="connsiteY49" fmla="*/ 1724772 h 3482342"/>
              <a:gd name="connsiteX50" fmla="*/ 9278020 w 12192000"/>
              <a:gd name="connsiteY50" fmla="*/ 1741161 h 3482342"/>
              <a:gd name="connsiteX51" fmla="*/ 9217145 w 12192000"/>
              <a:gd name="connsiteY51" fmla="*/ 1771195 h 3482342"/>
              <a:gd name="connsiteX52" fmla="*/ 8955875 w 12192000"/>
              <a:gd name="connsiteY52" fmla="*/ 1796806 h 3482342"/>
              <a:gd name="connsiteX53" fmla="*/ 8648415 w 12192000"/>
              <a:gd name="connsiteY53" fmla="*/ 1878623 h 3482342"/>
              <a:gd name="connsiteX54" fmla="*/ 8495949 w 12192000"/>
              <a:gd name="connsiteY54" fmla="*/ 1902425 h 3482342"/>
              <a:gd name="connsiteX55" fmla="*/ 8236214 w 12192000"/>
              <a:gd name="connsiteY55" fmla="*/ 1909725 h 3482342"/>
              <a:gd name="connsiteX56" fmla="*/ 8132104 w 12192000"/>
              <a:gd name="connsiteY56" fmla="*/ 1895727 h 3482342"/>
              <a:gd name="connsiteX57" fmla="*/ 7918078 w 12192000"/>
              <a:gd name="connsiteY57" fmla="*/ 1862668 h 3482342"/>
              <a:gd name="connsiteX58" fmla="*/ 7817899 w 12192000"/>
              <a:gd name="connsiteY58" fmla="*/ 1862176 h 3482342"/>
              <a:gd name="connsiteX59" fmla="*/ 7768994 w 12192000"/>
              <a:gd name="connsiteY59" fmla="*/ 1855721 h 3482342"/>
              <a:gd name="connsiteX60" fmla="*/ 7618027 w 12192000"/>
              <a:gd name="connsiteY60" fmla="*/ 1830959 h 3482342"/>
              <a:gd name="connsiteX61" fmla="*/ 7449425 w 12192000"/>
              <a:gd name="connsiteY61" fmla="*/ 1810910 h 3482342"/>
              <a:gd name="connsiteX62" fmla="*/ 7342915 w 12192000"/>
              <a:gd name="connsiteY62" fmla="*/ 1819827 h 3482342"/>
              <a:gd name="connsiteX63" fmla="*/ 7255191 w 12192000"/>
              <a:gd name="connsiteY63" fmla="*/ 1834354 h 3482342"/>
              <a:gd name="connsiteX64" fmla="*/ 7131205 w 12192000"/>
              <a:gd name="connsiteY64" fmla="*/ 1845557 h 3482342"/>
              <a:gd name="connsiteX65" fmla="*/ 6941837 w 12192000"/>
              <a:gd name="connsiteY65" fmla="*/ 1840640 h 3482342"/>
              <a:gd name="connsiteX66" fmla="*/ 6837145 w 12192000"/>
              <a:gd name="connsiteY66" fmla="*/ 1870724 h 3482342"/>
              <a:gd name="connsiteX67" fmla="*/ 6753991 w 12192000"/>
              <a:gd name="connsiteY67" fmla="*/ 1860969 h 3482342"/>
              <a:gd name="connsiteX68" fmla="*/ 6727754 w 12192000"/>
              <a:gd name="connsiteY68" fmla="*/ 1882372 h 3482342"/>
              <a:gd name="connsiteX69" fmla="*/ 6723371 w 12192000"/>
              <a:gd name="connsiteY69" fmla="*/ 1886494 h 3482342"/>
              <a:gd name="connsiteX70" fmla="*/ 6702779 w 12192000"/>
              <a:gd name="connsiteY70" fmla="*/ 1893601 h 3482342"/>
              <a:gd name="connsiteX71" fmla="*/ 6686657 w 12192000"/>
              <a:gd name="connsiteY71" fmla="*/ 1907344 h 3482342"/>
              <a:gd name="connsiteX72" fmla="*/ 6651330 w 12192000"/>
              <a:gd name="connsiteY72" fmla="*/ 1922921 h 3482342"/>
              <a:gd name="connsiteX73" fmla="*/ 6622958 w 12192000"/>
              <a:gd name="connsiteY73" fmla="*/ 1936255 h 3482342"/>
              <a:gd name="connsiteX74" fmla="*/ 6522602 w 12192000"/>
              <a:gd name="connsiteY74" fmla="*/ 1954133 h 3482342"/>
              <a:gd name="connsiteX75" fmla="*/ 6444344 w 12192000"/>
              <a:gd name="connsiteY75" fmla="*/ 1969663 h 3482342"/>
              <a:gd name="connsiteX76" fmla="*/ 6409626 w 12192000"/>
              <a:gd name="connsiteY76" fmla="*/ 1978846 h 3482342"/>
              <a:gd name="connsiteX77" fmla="*/ 6333446 w 12192000"/>
              <a:gd name="connsiteY77" fmla="*/ 1997163 h 3482342"/>
              <a:gd name="connsiteX78" fmla="*/ 6294933 w 12192000"/>
              <a:gd name="connsiteY78" fmla="*/ 2019412 h 3482342"/>
              <a:gd name="connsiteX79" fmla="*/ 6238719 w 12192000"/>
              <a:gd name="connsiteY79" fmla="*/ 2042547 h 3482342"/>
              <a:gd name="connsiteX80" fmla="*/ 6187205 w 12192000"/>
              <a:gd name="connsiteY80" fmla="*/ 2060048 h 3482342"/>
              <a:gd name="connsiteX81" fmla="*/ 6138780 w 12192000"/>
              <a:gd name="connsiteY81" fmla="*/ 2081918 h 3482342"/>
              <a:gd name="connsiteX82" fmla="*/ 6120125 w 12192000"/>
              <a:gd name="connsiteY82" fmla="*/ 2109475 h 3482342"/>
              <a:gd name="connsiteX83" fmla="*/ 6056576 w 12192000"/>
              <a:gd name="connsiteY83" fmla="*/ 2120066 h 3482342"/>
              <a:gd name="connsiteX84" fmla="*/ 5993794 w 12192000"/>
              <a:gd name="connsiteY84" fmla="*/ 2122569 h 3482342"/>
              <a:gd name="connsiteX85" fmla="*/ 5943601 w 12192000"/>
              <a:gd name="connsiteY85" fmla="*/ 2137719 h 3482342"/>
              <a:gd name="connsiteX86" fmla="*/ 5898141 w 12192000"/>
              <a:gd name="connsiteY86" fmla="*/ 2144806 h 3482342"/>
              <a:gd name="connsiteX87" fmla="*/ 5855337 w 12192000"/>
              <a:gd name="connsiteY87" fmla="*/ 2137719 h 3482342"/>
              <a:gd name="connsiteX88" fmla="*/ 5817682 w 12192000"/>
              <a:gd name="connsiteY88" fmla="*/ 2157358 h 3482342"/>
              <a:gd name="connsiteX89" fmla="*/ 5735300 w 12192000"/>
              <a:gd name="connsiteY89" fmla="*/ 2158902 h 3482342"/>
              <a:gd name="connsiteX90" fmla="*/ 5591469 w 12192000"/>
              <a:gd name="connsiteY90" fmla="*/ 2178389 h 3482342"/>
              <a:gd name="connsiteX91" fmla="*/ 5505818 w 12192000"/>
              <a:gd name="connsiteY91" fmla="*/ 2194207 h 3482342"/>
              <a:gd name="connsiteX92" fmla="*/ 5452860 w 12192000"/>
              <a:gd name="connsiteY92" fmla="*/ 2180085 h 3482342"/>
              <a:gd name="connsiteX93" fmla="*/ 5414282 w 12192000"/>
              <a:gd name="connsiteY93" fmla="*/ 2183070 h 3482342"/>
              <a:gd name="connsiteX94" fmla="*/ 5368369 w 12192000"/>
              <a:gd name="connsiteY94" fmla="*/ 2204272 h 3482342"/>
              <a:gd name="connsiteX95" fmla="*/ 5336354 w 12192000"/>
              <a:gd name="connsiteY95" fmla="*/ 2218920 h 3482342"/>
              <a:gd name="connsiteX96" fmla="*/ 5291263 w 12192000"/>
              <a:gd name="connsiteY96" fmla="*/ 2239182 h 3482342"/>
              <a:gd name="connsiteX97" fmla="*/ 5255152 w 12192000"/>
              <a:gd name="connsiteY97" fmla="*/ 2247164 h 3482342"/>
              <a:gd name="connsiteX98" fmla="*/ 5233796 w 12192000"/>
              <a:gd name="connsiteY98" fmla="*/ 2268260 h 3482342"/>
              <a:gd name="connsiteX99" fmla="*/ 5212786 w 12192000"/>
              <a:gd name="connsiteY99" fmla="*/ 2296592 h 3482342"/>
              <a:gd name="connsiteX100" fmla="*/ 5173523 w 12192000"/>
              <a:gd name="connsiteY100" fmla="*/ 2309057 h 3482342"/>
              <a:gd name="connsiteX101" fmla="*/ 5123830 w 12192000"/>
              <a:gd name="connsiteY101" fmla="*/ 2307070 h 3482342"/>
              <a:gd name="connsiteX102" fmla="*/ 5065426 w 12192000"/>
              <a:gd name="connsiteY102" fmla="*/ 2324076 h 3482342"/>
              <a:gd name="connsiteX103" fmla="*/ 4975908 w 12192000"/>
              <a:gd name="connsiteY103" fmla="*/ 2364128 h 3482342"/>
              <a:gd name="connsiteX104" fmla="*/ 4913723 w 12192000"/>
              <a:gd name="connsiteY104" fmla="*/ 2385265 h 3482342"/>
              <a:gd name="connsiteX105" fmla="*/ 4746485 w 12192000"/>
              <a:gd name="connsiteY105" fmla="*/ 2451769 h 3482342"/>
              <a:gd name="connsiteX106" fmla="*/ 4681588 w 12192000"/>
              <a:gd name="connsiteY106" fmla="*/ 2467494 h 3482342"/>
              <a:gd name="connsiteX107" fmla="*/ 1783655 w 12192000"/>
              <a:gd name="connsiteY107" fmla="*/ 3163860 h 3482342"/>
              <a:gd name="connsiteX108" fmla="*/ 1325955 w 12192000"/>
              <a:gd name="connsiteY108" fmla="*/ 3176692 h 3482342"/>
              <a:gd name="connsiteX109" fmla="*/ 1190384 w 12192000"/>
              <a:gd name="connsiteY109" fmla="*/ 3203504 h 3482342"/>
              <a:gd name="connsiteX110" fmla="*/ 1094537 w 12192000"/>
              <a:gd name="connsiteY110" fmla="*/ 3229469 h 3482342"/>
              <a:gd name="connsiteX111" fmla="*/ 779276 w 12192000"/>
              <a:gd name="connsiteY111" fmla="*/ 3327290 h 3482342"/>
              <a:gd name="connsiteX112" fmla="*/ 600378 w 12192000"/>
              <a:gd name="connsiteY112" fmla="*/ 3335250 h 3482342"/>
              <a:gd name="connsiteX113" fmla="*/ 493457 w 12192000"/>
              <a:gd name="connsiteY113" fmla="*/ 3365044 h 3482342"/>
              <a:gd name="connsiteX114" fmla="*/ 349402 w 12192000"/>
              <a:gd name="connsiteY114" fmla="*/ 3380897 h 3482342"/>
              <a:gd name="connsiteX115" fmla="*/ 192183 w 12192000"/>
              <a:gd name="connsiteY115" fmla="*/ 3460075 h 3482342"/>
              <a:gd name="connsiteX116" fmla="*/ 46713 w 12192000"/>
              <a:gd name="connsiteY116" fmla="*/ 3462986 h 3482342"/>
              <a:gd name="connsiteX117" fmla="*/ 2765 w 12192000"/>
              <a:gd name="connsiteY117" fmla="*/ 3480770 h 3482342"/>
              <a:gd name="connsiteX118" fmla="*/ 0 w 12192000"/>
              <a:gd name="connsiteY118" fmla="*/ 3482342 h 3482342"/>
              <a:gd name="connsiteX119" fmla="*/ 0 w 12192000"/>
              <a:gd name="connsiteY11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228040 w 12192000"/>
              <a:gd name="connsiteY17" fmla="*/ 958953 h 3482342"/>
              <a:gd name="connsiteX18" fmla="*/ 11196987 w 12192000"/>
              <a:gd name="connsiteY18" fmla="*/ 1000897 h 3482342"/>
              <a:gd name="connsiteX19" fmla="*/ 11193568 w 12192000"/>
              <a:gd name="connsiteY19" fmla="*/ 1039464 h 3482342"/>
              <a:gd name="connsiteX20" fmla="*/ 11175804 w 12192000"/>
              <a:gd name="connsiteY20" fmla="*/ 1067977 h 3482342"/>
              <a:gd name="connsiteX21" fmla="*/ 11120819 w 12192000"/>
              <a:gd name="connsiteY21" fmla="*/ 1126133 h 3482342"/>
              <a:gd name="connsiteX22" fmla="*/ 11028687 w 12192000"/>
              <a:gd name="connsiteY22" fmla="*/ 1199018 h 3482342"/>
              <a:gd name="connsiteX23" fmla="*/ 10960443 w 12192000"/>
              <a:gd name="connsiteY23" fmla="*/ 1244502 h 3482342"/>
              <a:gd name="connsiteX24" fmla="*/ 10850998 w 12192000"/>
              <a:gd name="connsiteY24" fmla="*/ 1269215 h 3482342"/>
              <a:gd name="connsiteX25" fmla="*/ 10815658 w 12192000"/>
              <a:gd name="connsiteY25" fmla="*/ 1287849 h 3482342"/>
              <a:gd name="connsiteX26" fmla="*/ 10679906 w 12192000"/>
              <a:gd name="connsiteY26" fmla="*/ 1324988 h 3482342"/>
              <a:gd name="connsiteX27" fmla="*/ 10636304 w 12192000"/>
              <a:gd name="connsiteY27" fmla="*/ 1317928 h 3482342"/>
              <a:gd name="connsiteX28" fmla="*/ 10603863 w 12192000"/>
              <a:gd name="connsiteY28" fmla="*/ 1346886 h 3482342"/>
              <a:gd name="connsiteX29" fmla="*/ 10573203 w 12192000"/>
              <a:gd name="connsiteY29" fmla="*/ 1351996 h 3482342"/>
              <a:gd name="connsiteX30" fmla="*/ 10513263 w 12192000"/>
              <a:gd name="connsiteY30" fmla="*/ 1350756 h 3482342"/>
              <a:gd name="connsiteX31" fmla="*/ 10464012 w 12192000"/>
              <a:gd name="connsiteY31" fmla="*/ 1391778 h 3482342"/>
              <a:gd name="connsiteX32" fmla="*/ 10405409 w 12192000"/>
              <a:gd name="connsiteY32" fmla="*/ 1422789 h 3482342"/>
              <a:gd name="connsiteX33" fmla="*/ 10370530 w 12192000"/>
              <a:gd name="connsiteY33" fmla="*/ 1441596 h 3482342"/>
              <a:gd name="connsiteX34" fmla="*/ 10314361 w 12192000"/>
              <a:gd name="connsiteY34" fmla="*/ 1466924 h 3482342"/>
              <a:gd name="connsiteX35" fmla="*/ 10264922 w 12192000"/>
              <a:gd name="connsiteY35" fmla="*/ 1472107 h 3482342"/>
              <a:gd name="connsiteX36" fmla="*/ 10201385 w 12192000"/>
              <a:gd name="connsiteY36" fmla="*/ 1477515 h 3482342"/>
              <a:gd name="connsiteX37" fmla="*/ 10120184 w 12192000"/>
              <a:gd name="connsiteY37" fmla="*/ 1466924 h 3482342"/>
              <a:gd name="connsiteX38" fmla="*/ 10058690 w 12192000"/>
              <a:gd name="connsiteY38" fmla="*/ 1474888 h 3482342"/>
              <a:gd name="connsiteX39" fmla="*/ 10004424 w 12192000"/>
              <a:gd name="connsiteY39" fmla="*/ 1489801 h 3482342"/>
              <a:gd name="connsiteX40" fmla="*/ 9999951 w 12192000"/>
              <a:gd name="connsiteY40" fmla="*/ 1499127 h 3482342"/>
              <a:gd name="connsiteX41" fmla="*/ 9845462 w 12192000"/>
              <a:gd name="connsiteY41" fmla="*/ 1548192 h 3482342"/>
              <a:gd name="connsiteX42" fmla="*/ 9736156 w 12192000"/>
              <a:gd name="connsiteY42" fmla="*/ 1581928 h 3482342"/>
              <a:gd name="connsiteX43" fmla="*/ 9693355 w 12192000"/>
              <a:gd name="connsiteY43" fmla="*/ 1602632 h 3482342"/>
              <a:gd name="connsiteX44" fmla="*/ 9664242 w 12192000"/>
              <a:gd name="connsiteY44" fmla="*/ 1622075 h 3482342"/>
              <a:gd name="connsiteX45" fmla="*/ 9579195 w 12192000"/>
              <a:gd name="connsiteY45" fmla="*/ 1648017 h 3482342"/>
              <a:gd name="connsiteX46" fmla="*/ 9433652 w 12192000"/>
              <a:gd name="connsiteY46" fmla="*/ 1681174 h 3482342"/>
              <a:gd name="connsiteX47" fmla="*/ 9403775 w 12192000"/>
              <a:gd name="connsiteY47" fmla="*/ 1690403 h 3482342"/>
              <a:gd name="connsiteX48" fmla="*/ 9382503 w 12192000"/>
              <a:gd name="connsiteY48" fmla="*/ 1706957 h 3482342"/>
              <a:gd name="connsiteX49" fmla="*/ 9381410 w 12192000"/>
              <a:gd name="connsiteY49" fmla="*/ 1718312 h 3482342"/>
              <a:gd name="connsiteX50" fmla="*/ 9365685 w 12192000"/>
              <a:gd name="connsiteY50" fmla="*/ 1724772 h 3482342"/>
              <a:gd name="connsiteX51" fmla="*/ 9278020 w 12192000"/>
              <a:gd name="connsiteY51" fmla="*/ 1741161 h 3482342"/>
              <a:gd name="connsiteX52" fmla="*/ 9217145 w 12192000"/>
              <a:gd name="connsiteY52" fmla="*/ 1771195 h 3482342"/>
              <a:gd name="connsiteX53" fmla="*/ 8955875 w 12192000"/>
              <a:gd name="connsiteY53" fmla="*/ 1796806 h 3482342"/>
              <a:gd name="connsiteX54" fmla="*/ 8648415 w 12192000"/>
              <a:gd name="connsiteY54" fmla="*/ 1878623 h 3482342"/>
              <a:gd name="connsiteX55" fmla="*/ 8495949 w 12192000"/>
              <a:gd name="connsiteY55" fmla="*/ 1902425 h 3482342"/>
              <a:gd name="connsiteX56" fmla="*/ 8236214 w 12192000"/>
              <a:gd name="connsiteY56" fmla="*/ 1909725 h 3482342"/>
              <a:gd name="connsiteX57" fmla="*/ 8132104 w 12192000"/>
              <a:gd name="connsiteY57" fmla="*/ 1895727 h 3482342"/>
              <a:gd name="connsiteX58" fmla="*/ 7918078 w 12192000"/>
              <a:gd name="connsiteY58" fmla="*/ 1862668 h 3482342"/>
              <a:gd name="connsiteX59" fmla="*/ 7817899 w 12192000"/>
              <a:gd name="connsiteY59" fmla="*/ 1862176 h 3482342"/>
              <a:gd name="connsiteX60" fmla="*/ 7768994 w 12192000"/>
              <a:gd name="connsiteY60" fmla="*/ 1855721 h 3482342"/>
              <a:gd name="connsiteX61" fmla="*/ 7618027 w 12192000"/>
              <a:gd name="connsiteY61" fmla="*/ 1830959 h 3482342"/>
              <a:gd name="connsiteX62" fmla="*/ 7449425 w 12192000"/>
              <a:gd name="connsiteY62" fmla="*/ 1810910 h 3482342"/>
              <a:gd name="connsiteX63" fmla="*/ 7342915 w 12192000"/>
              <a:gd name="connsiteY63" fmla="*/ 1819827 h 3482342"/>
              <a:gd name="connsiteX64" fmla="*/ 7255191 w 12192000"/>
              <a:gd name="connsiteY64" fmla="*/ 1834354 h 3482342"/>
              <a:gd name="connsiteX65" fmla="*/ 7131205 w 12192000"/>
              <a:gd name="connsiteY65" fmla="*/ 1845557 h 3482342"/>
              <a:gd name="connsiteX66" fmla="*/ 6941837 w 12192000"/>
              <a:gd name="connsiteY66" fmla="*/ 1840640 h 3482342"/>
              <a:gd name="connsiteX67" fmla="*/ 6837145 w 12192000"/>
              <a:gd name="connsiteY67" fmla="*/ 1870724 h 3482342"/>
              <a:gd name="connsiteX68" fmla="*/ 6753991 w 12192000"/>
              <a:gd name="connsiteY68" fmla="*/ 1860969 h 3482342"/>
              <a:gd name="connsiteX69" fmla="*/ 6727754 w 12192000"/>
              <a:gd name="connsiteY69" fmla="*/ 1882372 h 3482342"/>
              <a:gd name="connsiteX70" fmla="*/ 6723371 w 12192000"/>
              <a:gd name="connsiteY70" fmla="*/ 1886494 h 3482342"/>
              <a:gd name="connsiteX71" fmla="*/ 6702779 w 12192000"/>
              <a:gd name="connsiteY71" fmla="*/ 1893601 h 3482342"/>
              <a:gd name="connsiteX72" fmla="*/ 6686657 w 12192000"/>
              <a:gd name="connsiteY72" fmla="*/ 1907344 h 3482342"/>
              <a:gd name="connsiteX73" fmla="*/ 6651330 w 12192000"/>
              <a:gd name="connsiteY73" fmla="*/ 1922921 h 3482342"/>
              <a:gd name="connsiteX74" fmla="*/ 6622958 w 12192000"/>
              <a:gd name="connsiteY74" fmla="*/ 1936255 h 3482342"/>
              <a:gd name="connsiteX75" fmla="*/ 6522602 w 12192000"/>
              <a:gd name="connsiteY75" fmla="*/ 1954133 h 3482342"/>
              <a:gd name="connsiteX76" fmla="*/ 6444344 w 12192000"/>
              <a:gd name="connsiteY76" fmla="*/ 1969663 h 3482342"/>
              <a:gd name="connsiteX77" fmla="*/ 6409626 w 12192000"/>
              <a:gd name="connsiteY77" fmla="*/ 1978846 h 3482342"/>
              <a:gd name="connsiteX78" fmla="*/ 6333446 w 12192000"/>
              <a:gd name="connsiteY78" fmla="*/ 1997163 h 3482342"/>
              <a:gd name="connsiteX79" fmla="*/ 6294933 w 12192000"/>
              <a:gd name="connsiteY79" fmla="*/ 2019412 h 3482342"/>
              <a:gd name="connsiteX80" fmla="*/ 6238719 w 12192000"/>
              <a:gd name="connsiteY80" fmla="*/ 2042547 h 3482342"/>
              <a:gd name="connsiteX81" fmla="*/ 6187205 w 12192000"/>
              <a:gd name="connsiteY81" fmla="*/ 2060048 h 3482342"/>
              <a:gd name="connsiteX82" fmla="*/ 6138780 w 12192000"/>
              <a:gd name="connsiteY82" fmla="*/ 2081918 h 3482342"/>
              <a:gd name="connsiteX83" fmla="*/ 6120125 w 12192000"/>
              <a:gd name="connsiteY83" fmla="*/ 2109475 h 3482342"/>
              <a:gd name="connsiteX84" fmla="*/ 6056576 w 12192000"/>
              <a:gd name="connsiteY84" fmla="*/ 2120066 h 3482342"/>
              <a:gd name="connsiteX85" fmla="*/ 5993794 w 12192000"/>
              <a:gd name="connsiteY85" fmla="*/ 2122569 h 3482342"/>
              <a:gd name="connsiteX86" fmla="*/ 5943601 w 12192000"/>
              <a:gd name="connsiteY86" fmla="*/ 2137719 h 3482342"/>
              <a:gd name="connsiteX87" fmla="*/ 5898141 w 12192000"/>
              <a:gd name="connsiteY87" fmla="*/ 2144806 h 3482342"/>
              <a:gd name="connsiteX88" fmla="*/ 5855337 w 12192000"/>
              <a:gd name="connsiteY88" fmla="*/ 2137719 h 3482342"/>
              <a:gd name="connsiteX89" fmla="*/ 5817682 w 12192000"/>
              <a:gd name="connsiteY89" fmla="*/ 2157358 h 3482342"/>
              <a:gd name="connsiteX90" fmla="*/ 5735300 w 12192000"/>
              <a:gd name="connsiteY90" fmla="*/ 2158902 h 3482342"/>
              <a:gd name="connsiteX91" fmla="*/ 5591469 w 12192000"/>
              <a:gd name="connsiteY91" fmla="*/ 2178389 h 3482342"/>
              <a:gd name="connsiteX92" fmla="*/ 5505818 w 12192000"/>
              <a:gd name="connsiteY92" fmla="*/ 2194207 h 3482342"/>
              <a:gd name="connsiteX93" fmla="*/ 5452860 w 12192000"/>
              <a:gd name="connsiteY93" fmla="*/ 2180085 h 3482342"/>
              <a:gd name="connsiteX94" fmla="*/ 5414282 w 12192000"/>
              <a:gd name="connsiteY94" fmla="*/ 2183070 h 3482342"/>
              <a:gd name="connsiteX95" fmla="*/ 5368369 w 12192000"/>
              <a:gd name="connsiteY95" fmla="*/ 2204272 h 3482342"/>
              <a:gd name="connsiteX96" fmla="*/ 5336354 w 12192000"/>
              <a:gd name="connsiteY96" fmla="*/ 2218920 h 3482342"/>
              <a:gd name="connsiteX97" fmla="*/ 5291263 w 12192000"/>
              <a:gd name="connsiteY97" fmla="*/ 2239182 h 3482342"/>
              <a:gd name="connsiteX98" fmla="*/ 5255152 w 12192000"/>
              <a:gd name="connsiteY98" fmla="*/ 2247164 h 3482342"/>
              <a:gd name="connsiteX99" fmla="*/ 5233796 w 12192000"/>
              <a:gd name="connsiteY99" fmla="*/ 2268260 h 3482342"/>
              <a:gd name="connsiteX100" fmla="*/ 5212786 w 12192000"/>
              <a:gd name="connsiteY100" fmla="*/ 2296592 h 3482342"/>
              <a:gd name="connsiteX101" fmla="*/ 5173523 w 12192000"/>
              <a:gd name="connsiteY101" fmla="*/ 2309057 h 3482342"/>
              <a:gd name="connsiteX102" fmla="*/ 5123830 w 12192000"/>
              <a:gd name="connsiteY102" fmla="*/ 2307070 h 3482342"/>
              <a:gd name="connsiteX103" fmla="*/ 5065426 w 12192000"/>
              <a:gd name="connsiteY103" fmla="*/ 2324076 h 3482342"/>
              <a:gd name="connsiteX104" fmla="*/ 4975908 w 12192000"/>
              <a:gd name="connsiteY104" fmla="*/ 2364128 h 3482342"/>
              <a:gd name="connsiteX105" fmla="*/ 4913723 w 12192000"/>
              <a:gd name="connsiteY105" fmla="*/ 2385265 h 3482342"/>
              <a:gd name="connsiteX106" fmla="*/ 4746485 w 12192000"/>
              <a:gd name="connsiteY106" fmla="*/ 2451769 h 3482342"/>
              <a:gd name="connsiteX107" fmla="*/ 4681588 w 12192000"/>
              <a:gd name="connsiteY107" fmla="*/ 2467494 h 3482342"/>
              <a:gd name="connsiteX108" fmla="*/ 1783655 w 12192000"/>
              <a:gd name="connsiteY108" fmla="*/ 3163860 h 3482342"/>
              <a:gd name="connsiteX109" fmla="*/ 1325955 w 12192000"/>
              <a:gd name="connsiteY109" fmla="*/ 3176692 h 3482342"/>
              <a:gd name="connsiteX110" fmla="*/ 1190384 w 12192000"/>
              <a:gd name="connsiteY110" fmla="*/ 3203504 h 3482342"/>
              <a:gd name="connsiteX111" fmla="*/ 1094537 w 12192000"/>
              <a:gd name="connsiteY111" fmla="*/ 3229469 h 3482342"/>
              <a:gd name="connsiteX112" fmla="*/ 779276 w 12192000"/>
              <a:gd name="connsiteY112" fmla="*/ 3327290 h 3482342"/>
              <a:gd name="connsiteX113" fmla="*/ 600378 w 12192000"/>
              <a:gd name="connsiteY113" fmla="*/ 3335250 h 3482342"/>
              <a:gd name="connsiteX114" fmla="*/ 493457 w 12192000"/>
              <a:gd name="connsiteY114" fmla="*/ 3365044 h 3482342"/>
              <a:gd name="connsiteX115" fmla="*/ 349402 w 12192000"/>
              <a:gd name="connsiteY115" fmla="*/ 3380897 h 3482342"/>
              <a:gd name="connsiteX116" fmla="*/ 192183 w 12192000"/>
              <a:gd name="connsiteY116" fmla="*/ 3460075 h 3482342"/>
              <a:gd name="connsiteX117" fmla="*/ 46713 w 12192000"/>
              <a:gd name="connsiteY117" fmla="*/ 3462986 h 3482342"/>
              <a:gd name="connsiteX118" fmla="*/ 2765 w 12192000"/>
              <a:gd name="connsiteY118" fmla="*/ 3480770 h 3482342"/>
              <a:gd name="connsiteX119" fmla="*/ 0 w 12192000"/>
              <a:gd name="connsiteY119" fmla="*/ 3482342 h 3482342"/>
              <a:gd name="connsiteX120" fmla="*/ 0 w 12192000"/>
              <a:gd name="connsiteY120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313493 w 12192000"/>
              <a:gd name="connsiteY17" fmla="*/ 880860 h 3482342"/>
              <a:gd name="connsiteX18" fmla="*/ 11228040 w 12192000"/>
              <a:gd name="connsiteY18" fmla="*/ 958953 h 3482342"/>
              <a:gd name="connsiteX19" fmla="*/ 11196987 w 12192000"/>
              <a:gd name="connsiteY19" fmla="*/ 1000897 h 3482342"/>
              <a:gd name="connsiteX20" fmla="*/ 11193568 w 12192000"/>
              <a:gd name="connsiteY20" fmla="*/ 1039464 h 3482342"/>
              <a:gd name="connsiteX21" fmla="*/ 11175804 w 12192000"/>
              <a:gd name="connsiteY21" fmla="*/ 1067977 h 3482342"/>
              <a:gd name="connsiteX22" fmla="*/ 11120819 w 12192000"/>
              <a:gd name="connsiteY22" fmla="*/ 1126133 h 3482342"/>
              <a:gd name="connsiteX23" fmla="*/ 11028687 w 12192000"/>
              <a:gd name="connsiteY23" fmla="*/ 1199018 h 3482342"/>
              <a:gd name="connsiteX24" fmla="*/ 10960443 w 12192000"/>
              <a:gd name="connsiteY24" fmla="*/ 1244502 h 3482342"/>
              <a:gd name="connsiteX25" fmla="*/ 10850998 w 12192000"/>
              <a:gd name="connsiteY25" fmla="*/ 1269215 h 3482342"/>
              <a:gd name="connsiteX26" fmla="*/ 10815658 w 12192000"/>
              <a:gd name="connsiteY26" fmla="*/ 1287849 h 3482342"/>
              <a:gd name="connsiteX27" fmla="*/ 10679906 w 12192000"/>
              <a:gd name="connsiteY27" fmla="*/ 1324988 h 3482342"/>
              <a:gd name="connsiteX28" fmla="*/ 10636304 w 12192000"/>
              <a:gd name="connsiteY28" fmla="*/ 1317928 h 3482342"/>
              <a:gd name="connsiteX29" fmla="*/ 10603863 w 12192000"/>
              <a:gd name="connsiteY29" fmla="*/ 1346886 h 3482342"/>
              <a:gd name="connsiteX30" fmla="*/ 10573203 w 12192000"/>
              <a:gd name="connsiteY30" fmla="*/ 1351996 h 3482342"/>
              <a:gd name="connsiteX31" fmla="*/ 10513263 w 12192000"/>
              <a:gd name="connsiteY31" fmla="*/ 1350756 h 3482342"/>
              <a:gd name="connsiteX32" fmla="*/ 10464012 w 12192000"/>
              <a:gd name="connsiteY32" fmla="*/ 1391778 h 3482342"/>
              <a:gd name="connsiteX33" fmla="*/ 10405409 w 12192000"/>
              <a:gd name="connsiteY33" fmla="*/ 1422789 h 3482342"/>
              <a:gd name="connsiteX34" fmla="*/ 10370530 w 12192000"/>
              <a:gd name="connsiteY34" fmla="*/ 1441596 h 3482342"/>
              <a:gd name="connsiteX35" fmla="*/ 10314361 w 12192000"/>
              <a:gd name="connsiteY35" fmla="*/ 1466924 h 3482342"/>
              <a:gd name="connsiteX36" fmla="*/ 10264922 w 12192000"/>
              <a:gd name="connsiteY36" fmla="*/ 1472107 h 3482342"/>
              <a:gd name="connsiteX37" fmla="*/ 10201385 w 12192000"/>
              <a:gd name="connsiteY37" fmla="*/ 1477515 h 3482342"/>
              <a:gd name="connsiteX38" fmla="*/ 10120184 w 12192000"/>
              <a:gd name="connsiteY38" fmla="*/ 1466924 h 3482342"/>
              <a:gd name="connsiteX39" fmla="*/ 10058690 w 12192000"/>
              <a:gd name="connsiteY39" fmla="*/ 1474888 h 3482342"/>
              <a:gd name="connsiteX40" fmla="*/ 10004424 w 12192000"/>
              <a:gd name="connsiteY40" fmla="*/ 1489801 h 3482342"/>
              <a:gd name="connsiteX41" fmla="*/ 9999951 w 12192000"/>
              <a:gd name="connsiteY41" fmla="*/ 1499127 h 3482342"/>
              <a:gd name="connsiteX42" fmla="*/ 9845462 w 12192000"/>
              <a:gd name="connsiteY42" fmla="*/ 1548192 h 3482342"/>
              <a:gd name="connsiteX43" fmla="*/ 9736156 w 12192000"/>
              <a:gd name="connsiteY43" fmla="*/ 1581928 h 3482342"/>
              <a:gd name="connsiteX44" fmla="*/ 9693355 w 12192000"/>
              <a:gd name="connsiteY44" fmla="*/ 1602632 h 3482342"/>
              <a:gd name="connsiteX45" fmla="*/ 9664242 w 12192000"/>
              <a:gd name="connsiteY45" fmla="*/ 1622075 h 3482342"/>
              <a:gd name="connsiteX46" fmla="*/ 9579195 w 12192000"/>
              <a:gd name="connsiteY46" fmla="*/ 1648017 h 3482342"/>
              <a:gd name="connsiteX47" fmla="*/ 9433652 w 12192000"/>
              <a:gd name="connsiteY47" fmla="*/ 1681174 h 3482342"/>
              <a:gd name="connsiteX48" fmla="*/ 9403775 w 12192000"/>
              <a:gd name="connsiteY48" fmla="*/ 1690403 h 3482342"/>
              <a:gd name="connsiteX49" fmla="*/ 9382503 w 12192000"/>
              <a:gd name="connsiteY49" fmla="*/ 1706957 h 3482342"/>
              <a:gd name="connsiteX50" fmla="*/ 9381410 w 12192000"/>
              <a:gd name="connsiteY50" fmla="*/ 1718312 h 3482342"/>
              <a:gd name="connsiteX51" fmla="*/ 9365685 w 12192000"/>
              <a:gd name="connsiteY51" fmla="*/ 1724772 h 3482342"/>
              <a:gd name="connsiteX52" fmla="*/ 9278020 w 12192000"/>
              <a:gd name="connsiteY52" fmla="*/ 1741161 h 3482342"/>
              <a:gd name="connsiteX53" fmla="*/ 9217145 w 12192000"/>
              <a:gd name="connsiteY53" fmla="*/ 1771195 h 3482342"/>
              <a:gd name="connsiteX54" fmla="*/ 8955875 w 12192000"/>
              <a:gd name="connsiteY54" fmla="*/ 1796806 h 3482342"/>
              <a:gd name="connsiteX55" fmla="*/ 8648415 w 12192000"/>
              <a:gd name="connsiteY55" fmla="*/ 1878623 h 3482342"/>
              <a:gd name="connsiteX56" fmla="*/ 8495949 w 12192000"/>
              <a:gd name="connsiteY56" fmla="*/ 1902425 h 3482342"/>
              <a:gd name="connsiteX57" fmla="*/ 8236214 w 12192000"/>
              <a:gd name="connsiteY57" fmla="*/ 1909725 h 3482342"/>
              <a:gd name="connsiteX58" fmla="*/ 8132104 w 12192000"/>
              <a:gd name="connsiteY58" fmla="*/ 1895727 h 3482342"/>
              <a:gd name="connsiteX59" fmla="*/ 7918078 w 12192000"/>
              <a:gd name="connsiteY59" fmla="*/ 1862668 h 3482342"/>
              <a:gd name="connsiteX60" fmla="*/ 7817899 w 12192000"/>
              <a:gd name="connsiteY60" fmla="*/ 1862176 h 3482342"/>
              <a:gd name="connsiteX61" fmla="*/ 7768994 w 12192000"/>
              <a:gd name="connsiteY61" fmla="*/ 1855721 h 3482342"/>
              <a:gd name="connsiteX62" fmla="*/ 7618027 w 12192000"/>
              <a:gd name="connsiteY62" fmla="*/ 1830959 h 3482342"/>
              <a:gd name="connsiteX63" fmla="*/ 7449425 w 12192000"/>
              <a:gd name="connsiteY63" fmla="*/ 1810910 h 3482342"/>
              <a:gd name="connsiteX64" fmla="*/ 7342915 w 12192000"/>
              <a:gd name="connsiteY64" fmla="*/ 1819827 h 3482342"/>
              <a:gd name="connsiteX65" fmla="*/ 7255191 w 12192000"/>
              <a:gd name="connsiteY65" fmla="*/ 1834354 h 3482342"/>
              <a:gd name="connsiteX66" fmla="*/ 7131205 w 12192000"/>
              <a:gd name="connsiteY66" fmla="*/ 1845557 h 3482342"/>
              <a:gd name="connsiteX67" fmla="*/ 6941837 w 12192000"/>
              <a:gd name="connsiteY67" fmla="*/ 1840640 h 3482342"/>
              <a:gd name="connsiteX68" fmla="*/ 6837145 w 12192000"/>
              <a:gd name="connsiteY68" fmla="*/ 1870724 h 3482342"/>
              <a:gd name="connsiteX69" fmla="*/ 6753991 w 12192000"/>
              <a:gd name="connsiteY69" fmla="*/ 1860969 h 3482342"/>
              <a:gd name="connsiteX70" fmla="*/ 6727754 w 12192000"/>
              <a:gd name="connsiteY70" fmla="*/ 1882372 h 3482342"/>
              <a:gd name="connsiteX71" fmla="*/ 6723371 w 12192000"/>
              <a:gd name="connsiteY71" fmla="*/ 1886494 h 3482342"/>
              <a:gd name="connsiteX72" fmla="*/ 6702779 w 12192000"/>
              <a:gd name="connsiteY72" fmla="*/ 1893601 h 3482342"/>
              <a:gd name="connsiteX73" fmla="*/ 6686657 w 12192000"/>
              <a:gd name="connsiteY73" fmla="*/ 1907344 h 3482342"/>
              <a:gd name="connsiteX74" fmla="*/ 6651330 w 12192000"/>
              <a:gd name="connsiteY74" fmla="*/ 1922921 h 3482342"/>
              <a:gd name="connsiteX75" fmla="*/ 6622958 w 12192000"/>
              <a:gd name="connsiteY75" fmla="*/ 1936255 h 3482342"/>
              <a:gd name="connsiteX76" fmla="*/ 6522602 w 12192000"/>
              <a:gd name="connsiteY76" fmla="*/ 1954133 h 3482342"/>
              <a:gd name="connsiteX77" fmla="*/ 6444344 w 12192000"/>
              <a:gd name="connsiteY77" fmla="*/ 1969663 h 3482342"/>
              <a:gd name="connsiteX78" fmla="*/ 6409626 w 12192000"/>
              <a:gd name="connsiteY78" fmla="*/ 1978846 h 3482342"/>
              <a:gd name="connsiteX79" fmla="*/ 6333446 w 12192000"/>
              <a:gd name="connsiteY79" fmla="*/ 1997163 h 3482342"/>
              <a:gd name="connsiteX80" fmla="*/ 6294933 w 12192000"/>
              <a:gd name="connsiteY80" fmla="*/ 2019412 h 3482342"/>
              <a:gd name="connsiteX81" fmla="*/ 6238719 w 12192000"/>
              <a:gd name="connsiteY81" fmla="*/ 2042547 h 3482342"/>
              <a:gd name="connsiteX82" fmla="*/ 6187205 w 12192000"/>
              <a:gd name="connsiteY82" fmla="*/ 2060048 h 3482342"/>
              <a:gd name="connsiteX83" fmla="*/ 6138780 w 12192000"/>
              <a:gd name="connsiteY83" fmla="*/ 2081918 h 3482342"/>
              <a:gd name="connsiteX84" fmla="*/ 6120125 w 12192000"/>
              <a:gd name="connsiteY84" fmla="*/ 2109475 h 3482342"/>
              <a:gd name="connsiteX85" fmla="*/ 6056576 w 12192000"/>
              <a:gd name="connsiteY85" fmla="*/ 2120066 h 3482342"/>
              <a:gd name="connsiteX86" fmla="*/ 5993794 w 12192000"/>
              <a:gd name="connsiteY86" fmla="*/ 2122569 h 3482342"/>
              <a:gd name="connsiteX87" fmla="*/ 5943601 w 12192000"/>
              <a:gd name="connsiteY87" fmla="*/ 2137719 h 3482342"/>
              <a:gd name="connsiteX88" fmla="*/ 5898141 w 12192000"/>
              <a:gd name="connsiteY88" fmla="*/ 2144806 h 3482342"/>
              <a:gd name="connsiteX89" fmla="*/ 5855337 w 12192000"/>
              <a:gd name="connsiteY89" fmla="*/ 2137719 h 3482342"/>
              <a:gd name="connsiteX90" fmla="*/ 5817682 w 12192000"/>
              <a:gd name="connsiteY90" fmla="*/ 2157358 h 3482342"/>
              <a:gd name="connsiteX91" fmla="*/ 5735300 w 12192000"/>
              <a:gd name="connsiteY91" fmla="*/ 2158902 h 3482342"/>
              <a:gd name="connsiteX92" fmla="*/ 5591469 w 12192000"/>
              <a:gd name="connsiteY92" fmla="*/ 2178389 h 3482342"/>
              <a:gd name="connsiteX93" fmla="*/ 5505818 w 12192000"/>
              <a:gd name="connsiteY93" fmla="*/ 2194207 h 3482342"/>
              <a:gd name="connsiteX94" fmla="*/ 5452860 w 12192000"/>
              <a:gd name="connsiteY94" fmla="*/ 2180085 h 3482342"/>
              <a:gd name="connsiteX95" fmla="*/ 5414282 w 12192000"/>
              <a:gd name="connsiteY95" fmla="*/ 2183070 h 3482342"/>
              <a:gd name="connsiteX96" fmla="*/ 5368369 w 12192000"/>
              <a:gd name="connsiteY96" fmla="*/ 2204272 h 3482342"/>
              <a:gd name="connsiteX97" fmla="*/ 5336354 w 12192000"/>
              <a:gd name="connsiteY97" fmla="*/ 2218920 h 3482342"/>
              <a:gd name="connsiteX98" fmla="*/ 5291263 w 12192000"/>
              <a:gd name="connsiteY98" fmla="*/ 2239182 h 3482342"/>
              <a:gd name="connsiteX99" fmla="*/ 5255152 w 12192000"/>
              <a:gd name="connsiteY99" fmla="*/ 2247164 h 3482342"/>
              <a:gd name="connsiteX100" fmla="*/ 5233796 w 12192000"/>
              <a:gd name="connsiteY100" fmla="*/ 2268260 h 3482342"/>
              <a:gd name="connsiteX101" fmla="*/ 5212786 w 12192000"/>
              <a:gd name="connsiteY101" fmla="*/ 2296592 h 3482342"/>
              <a:gd name="connsiteX102" fmla="*/ 5173523 w 12192000"/>
              <a:gd name="connsiteY102" fmla="*/ 2309057 h 3482342"/>
              <a:gd name="connsiteX103" fmla="*/ 5123830 w 12192000"/>
              <a:gd name="connsiteY103" fmla="*/ 2307070 h 3482342"/>
              <a:gd name="connsiteX104" fmla="*/ 5065426 w 12192000"/>
              <a:gd name="connsiteY104" fmla="*/ 2324076 h 3482342"/>
              <a:gd name="connsiteX105" fmla="*/ 4975908 w 12192000"/>
              <a:gd name="connsiteY105" fmla="*/ 2364128 h 3482342"/>
              <a:gd name="connsiteX106" fmla="*/ 4913723 w 12192000"/>
              <a:gd name="connsiteY106" fmla="*/ 2385265 h 3482342"/>
              <a:gd name="connsiteX107" fmla="*/ 4746485 w 12192000"/>
              <a:gd name="connsiteY107" fmla="*/ 2451769 h 3482342"/>
              <a:gd name="connsiteX108" fmla="*/ 4681588 w 12192000"/>
              <a:gd name="connsiteY108" fmla="*/ 2467494 h 3482342"/>
              <a:gd name="connsiteX109" fmla="*/ 1783655 w 12192000"/>
              <a:gd name="connsiteY109" fmla="*/ 3163860 h 3482342"/>
              <a:gd name="connsiteX110" fmla="*/ 1325955 w 12192000"/>
              <a:gd name="connsiteY110" fmla="*/ 3176692 h 3482342"/>
              <a:gd name="connsiteX111" fmla="*/ 1190384 w 12192000"/>
              <a:gd name="connsiteY111" fmla="*/ 3203504 h 3482342"/>
              <a:gd name="connsiteX112" fmla="*/ 1094537 w 12192000"/>
              <a:gd name="connsiteY112" fmla="*/ 3229469 h 3482342"/>
              <a:gd name="connsiteX113" fmla="*/ 779276 w 12192000"/>
              <a:gd name="connsiteY113" fmla="*/ 3327290 h 3482342"/>
              <a:gd name="connsiteX114" fmla="*/ 600378 w 12192000"/>
              <a:gd name="connsiteY114" fmla="*/ 3335250 h 3482342"/>
              <a:gd name="connsiteX115" fmla="*/ 493457 w 12192000"/>
              <a:gd name="connsiteY115" fmla="*/ 3365044 h 3482342"/>
              <a:gd name="connsiteX116" fmla="*/ 349402 w 12192000"/>
              <a:gd name="connsiteY116" fmla="*/ 3380897 h 3482342"/>
              <a:gd name="connsiteX117" fmla="*/ 192183 w 12192000"/>
              <a:gd name="connsiteY117" fmla="*/ 3460075 h 3482342"/>
              <a:gd name="connsiteX118" fmla="*/ 46713 w 12192000"/>
              <a:gd name="connsiteY118" fmla="*/ 3462986 h 3482342"/>
              <a:gd name="connsiteX119" fmla="*/ 2765 w 12192000"/>
              <a:gd name="connsiteY119" fmla="*/ 3480770 h 3482342"/>
              <a:gd name="connsiteX120" fmla="*/ 0 w 12192000"/>
              <a:gd name="connsiteY120" fmla="*/ 3482342 h 3482342"/>
              <a:gd name="connsiteX121" fmla="*/ 0 w 12192000"/>
              <a:gd name="connsiteY121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338523 w 12192000"/>
              <a:gd name="connsiteY16" fmla="*/ 852810 h 3482342"/>
              <a:gd name="connsiteX17" fmla="*/ 11313493 w 12192000"/>
              <a:gd name="connsiteY17" fmla="*/ 880860 h 3482342"/>
              <a:gd name="connsiteX18" fmla="*/ 11228040 w 12192000"/>
              <a:gd name="connsiteY18" fmla="*/ 958953 h 3482342"/>
              <a:gd name="connsiteX19" fmla="*/ 11196987 w 12192000"/>
              <a:gd name="connsiteY19" fmla="*/ 1000897 h 3482342"/>
              <a:gd name="connsiteX20" fmla="*/ 11193568 w 12192000"/>
              <a:gd name="connsiteY20" fmla="*/ 1039464 h 3482342"/>
              <a:gd name="connsiteX21" fmla="*/ 11175804 w 12192000"/>
              <a:gd name="connsiteY21" fmla="*/ 1067977 h 3482342"/>
              <a:gd name="connsiteX22" fmla="*/ 11120819 w 12192000"/>
              <a:gd name="connsiteY22" fmla="*/ 1126133 h 3482342"/>
              <a:gd name="connsiteX23" fmla="*/ 11028687 w 12192000"/>
              <a:gd name="connsiteY23" fmla="*/ 1199018 h 3482342"/>
              <a:gd name="connsiteX24" fmla="*/ 10960443 w 12192000"/>
              <a:gd name="connsiteY24" fmla="*/ 1244502 h 3482342"/>
              <a:gd name="connsiteX25" fmla="*/ 10850998 w 12192000"/>
              <a:gd name="connsiteY25" fmla="*/ 1269215 h 3482342"/>
              <a:gd name="connsiteX26" fmla="*/ 10815658 w 12192000"/>
              <a:gd name="connsiteY26" fmla="*/ 1287849 h 3482342"/>
              <a:gd name="connsiteX27" fmla="*/ 10679906 w 12192000"/>
              <a:gd name="connsiteY27" fmla="*/ 1324988 h 3482342"/>
              <a:gd name="connsiteX28" fmla="*/ 10636304 w 12192000"/>
              <a:gd name="connsiteY28" fmla="*/ 1317928 h 3482342"/>
              <a:gd name="connsiteX29" fmla="*/ 10603863 w 12192000"/>
              <a:gd name="connsiteY29" fmla="*/ 1346886 h 3482342"/>
              <a:gd name="connsiteX30" fmla="*/ 10573203 w 12192000"/>
              <a:gd name="connsiteY30" fmla="*/ 1351996 h 3482342"/>
              <a:gd name="connsiteX31" fmla="*/ 10513263 w 12192000"/>
              <a:gd name="connsiteY31" fmla="*/ 1350756 h 3482342"/>
              <a:gd name="connsiteX32" fmla="*/ 10464012 w 12192000"/>
              <a:gd name="connsiteY32" fmla="*/ 1391778 h 3482342"/>
              <a:gd name="connsiteX33" fmla="*/ 10405409 w 12192000"/>
              <a:gd name="connsiteY33" fmla="*/ 1422789 h 3482342"/>
              <a:gd name="connsiteX34" fmla="*/ 10370530 w 12192000"/>
              <a:gd name="connsiteY34" fmla="*/ 1441596 h 3482342"/>
              <a:gd name="connsiteX35" fmla="*/ 10314361 w 12192000"/>
              <a:gd name="connsiteY35" fmla="*/ 1466924 h 3482342"/>
              <a:gd name="connsiteX36" fmla="*/ 10264922 w 12192000"/>
              <a:gd name="connsiteY36" fmla="*/ 1472107 h 3482342"/>
              <a:gd name="connsiteX37" fmla="*/ 10201385 w 12192000"/>
              <a:gd name="connsiteY37" fmla="*/ 1477515 h 3482342"/>
              <a:gd name="connsiteX38" fmla="*/ 10120184 w 12192000"/>
              <a:gd name="connsiteY38" fmla="*/ 1466924 h 3482342"/>
              <a:gd name="connsiteX39" fmla="*/ 10058690 w 12192000"/>
              <a:gd name="connsiteY39" fmla="*/ 1474888 h 3482342"/>
              <a:gd name="connsiteX40" fmla="*/ 10004424 w 12192000"/>
              <a:gd name="connsiteY40" fmla="*/ 1489801 h 3482342"/>
              <a:gd name="connsiteX41" fmla="*/ 9999951 w 12192000"/>
              <a:gd name="connsiteY41" fmla="*/ 1499127 h 3482342"/>
              <a:gd name="connsiteX42" fmla="*/ 9845462 w 12192000"/>
              <a:gd name="connsiteY42" fmla="*/ 1548192 h 3482342"/>
              <a:gd name="connsiteX43" fmla="*/ 9736156 w 12192000"/>
              <a:gd name="connsiteY43" fmla="*/ 1581928 h 3482342"/>
              <a:gd name="connsiteX44" fmla="*/ 9693355 w 12192000"/>
              <a:gd name="connsiteY44" fmla="*/ 1602632 h 3482342"/>
              <a:gd name="connsiteX45" fmla="*/ 9664242 w 12192000"/>
              <a:gd name="connsiteY45" fmla="*/ 1622075 h 3482342"/>
              <a:gd name="connsiteX46" fmla="*/ 9579195 w 12192000"/>
              <a:gd name="connsiteY46" fmla="*/ 1648017 h 3482342"/>
              <a:gd name="connsiteX47" fmla="*/ 9433652 w 12192000"/>
              <a:gd name="connsiteY47" fmla="*/ 1681174 h 3482342"/>
              <a:gd name="connsiteX48" fmla="*/ 9403775 w 12192000"/>
              <a:gd name="connsiteY48" fmla="*/ 1690403 h 3482342"/>
              <a:gd name="connsiteX49" fmla="*/ 9382503 w 12192000"/>
              <a:gd name="connsiteY49" fmla="*/ 1706957 h 3482342"/>
              <a:gd name="connsiteX50" fmla="*/ 9381410 w 12192000"/>
              <a:gd name="connsiteY50" fmla="*/ 1718312 h 3482342"/>
              <a:gd name="connsiteX51" fmla="*/ 9365685 w 12192000"/>
              <a:gd name="connsiteY51" fmla="*/ 1724772 h 3482342"/>
              <a:gd name="connsiteX52" fmla="*/ 9278020 w 12192000"/>
              <a:gd name="connsiteY52" fmla="*/ 1741161 h 3482342"/>
              <a:gd name="connsiteX53" fmla="*/ 9217145 w 12192000"/>
              <a:gd name="connsiteY53" fmla="*/ 1771195 h 3482342"/>
              <a:gd name="connsiteX54" fmla="*/ 8955875 w 12192000"/>
              <a:gd name="connsiteY54" fmla="*/ 1796806 h 3482342"/>
              <a:gd name="connsiteX55" fmla="*/ 8648415 w 12192000"/>
              <a:gd name="connsiteY55" fmla="*/ 1878623 h 3482342"/>
              <a:gd name="connsiteX56" fmla="*/ 8495949 w 12192000"/>
              <a:gd name="connsiteY56" fmla="*/ 1902425 h 3482342"/>
              <a:gd name="connsiteX57" fmla="*/ 8236214 w 12192000"/>
              <a:gd name="connsiteY57" fmla="*/ 1909725 h 3482342"/>
              <a:gd name="connsiteX58" fmla="*/ 8132104 w 12192000"/>
              <a:gd name="connsiteY58" fmla="*/ 1895727 h 3482342"/>
              <a:gd name="connsiteX59" fmla="*/ 7918078 w 12192000"/>
              <a:gd name="connsiteY59" fmla="*/ 1862668 h 3482342"/>
              <a:gd name="connsiteX60" fmla="*/ 7817899 w 12192000"/>
              <a:gd name="connsiteY60" fmla="*/ 1862176 h 3482342"/>
              <a:gd name="connsiteX61" fmla="*/ 7768994 w 12192000"/>
              <a:gd name="connsiteY61" fmla="*/ 1855721 h 3482342"/>
              <a:gd name="connsiteX62" fmla="*/ 7618027 w 12192000"/>
              <a:gd name="connsiteY62" fmla="*/ 1830959 h 3482342"/>
              <a:gd name="connsiteX63" fmla="*/ 7449425 w 12192000"/>
              <a:gd name="connsiteY63" fmla="*/ 1810910 h 3482342"/>
              <a:gd name="connsiteX64" fmla="*/ 7342915 w 12192000"/>
              <a:gd name="connsiteY64" fmla="*/ 1819827 h 3482342"/>
              <a:gd name="connsiteX65" fmla="*/ 7255191 w 12192000"/>
              <a:gd name="connsiteY65" fmla="*/ 1834354 h 3482342"/>
              <a:gd name="connsiteX66" fmla="*/ 7131205 w 12192000"/>
              <a:gd name="connsiteY66" fmla="*/ 1845557 h 3482342"/>
              <a:gd name="connsiteX67" fmla="*/ 6941837 w 12192000"/>
              <a:gd name="connsiteY67" fmla="*/ 1840640 h 3482342"/>
              <a:gd name="connsiteX68" fmla="*/ 6837145 w 12192000"/>
              <a:gd name="connsiteY68" fmla="*/ 1870724 h 3482342"/>
              <a:gd name="connsiteX69" fmla="*/ 6753991 w 12192000"/>
              <a:gd name="connsiteY69" fmla="*/ 1860969 h 3482342"/>
              <a:gd name="connsiteX70" fmla="*/ 6727754 w 12192000"/>
              <a:gd name="connsiteY70" fmla="*/ 1882372 h 3482342"/>
              <a:gd name="connsiteX71" fmla="*/ 6723371 w 12192000"/>
              <a:gd name="connsiteY71" fmla="*/ 1886494 h 3482342"/>
              <a:gd name="connsiteX72" fmla="*/ 6702779 w 12192000"/>
              <a:gd name="connsiteY72" fmla="*/ 1893601 h 3482342"/>
              <a:gd name="connsiteX73" fmla="*/ 6686657 w 12192000"/>
              <a:gd name="connsiteY73" fmla="*/ 1907344 h 3482342"/>
              <a:gd name="connsiteX74" fmla="*/ 6651330 w 12192000"/>
              <a:gd name="connsiteY74" fmla="*/ 1922921 h 3482342"/>
              <a:gd name="connsiteX75" fmla="*/ 6622958 w 12192000"/>
              <a:gd name="connsiteY75" fmla="*/ 1936255 h 3482342"/>
              <a:gd name="connsiteX76" fmla="*/ 6522602 w 12192000"/>
              <a:gd name="connsiteY76" fmla="*/ 1954133 h 3482342"/>
              <a:gd name="connsiteX77" fmla="*/ 6444344 w 12192000"/>
              <a:gd name="connsiteY77" fmla="*/ 1969663 h 3482342"/>
              <a:gd name="connsiteX78" fmla="*/ 6409626 w 12192000"/>
              <a:gd name="connsiteY78" fmla="*/ 1978846 h 3482342"/>
              <a:gd name="connsiteX79" fmla="*/ 6333446 w 12192000"/>
              <a:gd name="connsiteY79" fmla="*/ 1997163 h 3482342"/>
              <a:gd name="connsiteX80" fmla="*/ 6294933 w 12192000"/>
              <a:gd name="connsiteY80" fmla="*/ 2019412 h 3482342"/>
              <a:gd name="connsiteX81" fmla="*/ 6238719 w 12192000"/>
              <a:gd name="connsiteY81" fmla="*/ 2042547 h 3482342"/>
              <a:gd name="connsiteX82" fmla="*/ 6187205 w 12192000"/>
              <a:gd name="connsiteY82" fmla="*/ 2060048 h 3482342"/>
              <a:gd name="connsiteX83" fmla="*/ 6138780 w 12192000"/>
              <a:gd name="connsiteY83" fmla="*/ 2081918 h 3482342"/>
              <a:gd name="connsiteX84" fmla="*/ 6120125 w 12192000"/>
              <a:gd name="connsiteY84" fmla="*/ 2109475 h 3482342"/>
              <a:gd name="connsiteX85" fmla="*/ 6056576 w 12192000"/>
              <a:gd name="connsiteY85" fmla="*/ 2120066 h 3482342"/>
              <a:gd name="connsiteX86" fmla="*/ 5993794 w 12192000"/>
              <a:gd name="connsiteY86" fmla="*/ 2122569 h 3482342"/>
              <a:gd name="connsiteX87" fmla="*/ 5943601 w 12192000"/>
              <a:gd name="connsiteY87" fmla="*/ 2137719 h 3482342"/>
              <a:gd name="connsiteX88" fmla="*/ 5898141 w 12192000"/>
              <a:gd name="connsiteY88" fmla="*/ 2144806 h 3482342"/>
              <a:gd name="connsiteX89" fmla="*/ 5855337 w 12192000"/>
              <a:gd name="connsiteY89" fmla="*/ 2137719 h 3482342"/>
              <a:gd name="connsiteX90" fmla="*/ 5817682 w 12192000"/>
              <a:gd name="connsiteY90" fmla="*/ 2157358 h 3482342"/>
              <a:gd name="connsiteX91" fmla="*/ 5735300 w 12192000"/>
              <a:gd name="connsiteY91" fmla="*/ 2158902 h 3482342"/>
              <a:gd name="connsiteX92" fmla="*/ 5591469 w 12192000"/>
              <a:gd name="connsiteY92" fmla="*/ 2178389 h 3482342"/>
              <a:gd name="connsiteX93" fmla="*/ 5505818 w 12192000"/>
              <a:gd name="connsiteY93" fmla="*/ 2194207 h 3482342"/>
              <a:gd name="connsiteX94" fmla="*/ 5452860 w 12192000"/>
              <a:gd name="connsiteY94" fmla="*/ 2180085 h 3482342"/>
              <a:gd name="connsiteX95" fmla="*/ 5414282 w 12192000"/>
              <a:gd name="connsiteY95" fmla="*/ 2183070 h 3482342"/>
              <a:gd name="connsiteX96" fmla="*/ 5368369 w 12192000"/>
              <a:gd name="connsiteY96" fmla="*/ 2204272 h 3482342"/>
              <a:gd name="connsiteX97" fmla="*/ 5336354 w 12192000"/>
              <a:gd name="connsiteY97" fmla="*/ 2218920 h 3482342"/>
              <a:gd name="connsiteX98" fmla="*/ 5291263 w 12192000"/>
              <a:gd name="connsiteY98" fmla="*/ 2239182 h 3482342"/>
              <a:gd name="connsiteX99" fmla="*/ 5255152 w 12192000"/>
              <a:gd name="connsiteY99" fmla="*/ 2247164 h 3482342"/>
              <a:gd name="connsiteX100" fmla="*/ 5233796 w 12192000"/>
              <a:gd name="connsiteY100" fmla="*/ 2268260 h 3482342"/>
              <a:gd name="connsiteX101" fmla="*/ 5212786 w 12192000"/>
              <a:gd name="connsiteY101" fmla="*/ 2296592 h 3482342"/>
              <a:gd name="connsiteX102" fmla="*/ 5173523 w 12192000"/>
              <a:gd name="connsiteY102" fmla="*/ 2309057 h 3482342"/>
              <a:gd name="connsiteX103" fmla="*/ 5123830 w 12192000"/>
              <a:gd name="connsiteY103" fmla="*/ 2307070 h 3482342"/>
              <a:gd name="connsiteX104" fmla="*/ 5065426 w 12192000"/>
              <a:gd name="connsiteY104" fmla="*/ 2324076 h 3482342"/>
              <a:gd name="connsiteX105" fmla="*/ 4975908 w 12192000"/>
              <a:gd name="connsiteY105" fmla="*/ 2364128 h 3482342"/>
              <a:gd name="connsiteX106" fmla="*/ 4913723 w 12192000"/>
              <a:gd name="connsiteY106" fmla="*/ 2385265 h 3482342"/>
              <a:gd name="connsiteX107" fmla="*/ 4746485 w 12192000"/>
              <a:gd name="connsiteY107" fmla="*/ 2451769 h 3482342"/>
              <a:gd name="connsiteX108" fmla="*/ 4681588 w 12192000"/>
              <a:gd name="connsiteY108" fmla="*/ 2467494 h 3482342"/>
              <a:gd name="connsiteX109" fmla="*/ 1783655 w 12192000"/>
              <a:gd name="connsiteY109" fmla="*/ 3163860 h 3482342"/>
              <a:gd name="connsiteX110" fmla="*/ 1325955 w 12192000"/>
              <a:gd name="connsiteY110" fmla="*/ 3176692 h 3482342"/>
              <a:gd name="connsiteX111" fmla="*/ 1190384 w 12192000"/>
              <a:gd name="connsiteY111" fmla="*/ 3203504 h 3482342"/>
              <a:gd name="connsiteX112" fmla="*/ 1094537 w 12192000"/>
              <a:gd name="connsiteY112" fmla="*/ 3229469 h 3482342"/>
              <a:gd name="connsiteX113" fmla="*/ 779276 w 12192000"/>
              <a:gd name="connsiteY113" fmla="*/ 3327290 h 3482342"/>
              <a:gd name="connsiteX114" fmla="*/ 600378 w 12192000"/>
              <a:gd name="connsiteY114" fmla="*/ 3335250 h 3482342"/>
              <a:gd name="connsiteX115" fmla="*/ 493457 w 12192000"/>
              <a:gd name="connsiteY115" fmla="*/ 3365044 h 3482342"/>
              <a:gd name="connsiteX116" fmla="*/ 349402 w 12192000"/>
              <a:gd name="connsiteY116" fmla="*/ 3380897 h 3482342"/>
              <a:gd name="connsiteX117" fmla="*/ 192183 w 12192000"/>
              <a:gd name="connsiteY117" fmla="*/ 3460075 h 3482342"/>
              <a:gd name="connsiteX118" fmla="*/ 46713 w 12192000"/>
              <a:gd name="connsiteY118" fmla="*/ 3462986 h 3482342"/>
              <a:gd name="connsiteX119" fmla="*/ 2765 w 12192000"/>
              <a:gd name="connsiteY119" fmla="*/ 3480770 h 3482342"/>
              <a:gd name="connsiteX120" fmla="*/ 0 w 12192000"/>
              <a:gd name="connsiteY120" fmla="*/ 3482342 h 3482342"/>
              <a:gd name="connsiteX121" fmla="*/ 0 w 12192000"/>
              <a:gd name="connsiteY121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20819 w 12192000"/>
              <a:gd name="connsiteY23" fmla="*/ 1126133 h 3482342"/>
              <a:gd name="connsiteX24" fmla="*/ 11028687 w 12192000"/>
              <a:gd name="connsiteY24" fmla="*/ 1199018 h 3482342"/>
              <a:gd name="connsiteX25" fmla="*/ 10960443 w 12192000"/>
              <a:gd name="connsiteY25" fmla="*/ 1244502 h 3482342"/>
              <a:gd name="connsiteX26" fmla="*/ 10850998 w 12192000"/>
              <a:gd name="connsiteY26" fmla="*/ 1269215 h 3482342"/>
              <a:gd name="connsiteX27" fmla="*/ 10815658 w 12192000"/>
              <a:gd name="connsiteY27" fmla="*/ 1287849 h 3482342"/>
              <a:gd name="connsiteX28" fmla="*/ 10679906 w 12192000"/>
              <a:gd name="connsiteY28" fmla="*/ 1324988 h 3482342"/>
              <a:gd name="connsiteX29" fmla="*/ 10636304 w 12192000"/>
              <a:gd name="connsiteY29" fmla="*/ 1317928 h 3482342"/>
              <a:gd name="connsiteX30" fmla="*/ 10603863 w 12192000"/>
              <a:gd name="connsiteY30" fmla="*/ 1346886 h 3482342"/>
              <a:gd name="connsiteX31" fmla="*/ 10573203 w 12192000"/>
              <a:gd name="connsiteY31" fmla="*/ 1351996 h 3482342"/>
              <a:gd name="connsiteX32" fmla="*/ 10513263 w 12192000"/>
              <a:gd name="connsiteY32" fmla="*/ 1350756 h 3482342"/>
              <a:gd name="connsiteX33" fmla="*/ 10464012 w 12192000"/>
              <a:gd name="connsiteY33" fmla="*/ 1391778 h 3482342"/>
              <a:gd name="connsiteX34" fmla="*/ 10405409 w 12192000"/>
              <a:gd name="connsiteY34" fmla="*/ 1422789 h 3482342"/>
              <a:gd name="connsiteX35" fmla="*/ 10370530 w 12192000"/>
              <a:gd name="connsiteY35" fmla="*/ 1441596 h 3482342"/>
              <a:gd name="connsiteX36" fmla="*/ 10314361 w 12192000"/>
              <a:gd name="connsiteY36" fmla="*/ 1466924 h 3482342"/>
              <a:gd name="connsiteX37" fmla="*/ 10264922 w 12192000"/>
              <a:gd name="connsiteY37" fmla="*/ 1472107 h 3482342"/>
              <a:gd name="connsiteX38" fmla="*/ 10201385 w 12192000"/>
              <a:gd name="connsiteY38" fmla="*/ 1477515 h 3482342"/>
              <a:gd name="connsiteX39" fmla="*/ 10120184 w 12192000"/>
              <a:gd name="connsiteY39" fmla="*/ 1466924 h 3482342"/>
              <a:gd name="connsiteX40" fmla="*/ 10058690 w 12192000"/>
              <a:gd name="connsiteY40" fmla="*/ 1474888 h 3482342"/>
              <a:gd name="connsiteX41" fmla="*/ 10004424 w 12192000"/>
              <a:gd name="connsiteY41" fmla="*/ 1489801 h 3482342"/>
              <a:gd name="connsiteX42" fmla="*/ 9999951 w 12192000"/>
              <a:gd name="connsiteY42" fmla="*/ 1499127 h 3482342"/>
              <a:gd name="connsiteX43" fmla="*/ 9845462 w 12192000"/>
              <a:gd name="connsiteY43" fmla="*/ 1548192 h 3482342"/>
              <a:gd name="connsiteX44" fmla="*/ 9736156 w 12192000"/>
              <a:gd name="connsiteY44" fmla="*/ 1581928 h 3482342"/>
              <a:gd name="connsiteX45" fmla="*/ 9693355 w 12192000"/>
              <a:gd name="connsiteY45" fmla="*/ 1602632 h 3482342"/>
              <a:gd name="connsiteX46" fmla="*/ 9664242 w 12192000"/>
              <a:gd name="connsiteY46" fmla="*/ 1622075 h 3482342"/>
              <a:gd name="connsiteX47" fmla="*/ 9579195 w 12192000"/>
              <a:gd name="connsiteY47" fmla="*/ 1648017 h 3482342"/>
              <a:gd name="connsiteX48" fmla="*/ 9433652 w 12192000"/>
              <a:gd name="connsiteY48" fmla="*/ 1681174 h 3482342"/>
              <a:gd name="connsiteX49" fmla="*/ 9403775 w 12192000"/>
              <a:gd name="connsiteY49" fmla="*/ 1690403 h 3482342"/>
              <a:gd name="connsiteX50" fmla="*/ 9382503 w 12192000"/>
              <a:gd name="connsiteY50" fmla="*/ 1706957 h 3482342"/>
              <a:gd name="connsiteX51" fmla="*/ 9381410 w 12192000"/>
              <a:gd name="connsiteY51" fmla="*/ 1718312 h 3482342"/>
              <a:gd name="connsiteX52" fmla="*/ 9365685 w 12192000"/>
              <a:gd name="connsiteY52" fmla="*/ 1724772 h 3482342"/>
              <a:gd name="connsiteX53" fmla="*/ 9278020 w 12192000"/>
              <a:gd name="connsiteY53" fmla="*/ 1741161 h 3482342"/>
              <a:gd name="connsiteX54" fmla="*/ 9217145 w 12192000"/>
              <a:gd name="connsiteY54" fmla="*/ 1771195 h 3482342"/>
              <a:gd name="connsiteX55" fmla="*/ 8955875 w 12192000"/>
              <a:gd name="connsiteY55" fmla="*/ 1796806 h 3482342"/>
              <a:gd name="connsiteX56" fmla="*/ 8648415 w 12192000"/>
              <a:gd name="connsiteY56" fmla="*/ 1878623 h 3482342"/>
              <a:gd name="connsiteX57" fmla="*/ 8495949 w 12192000"/>
              <a:gd name="connsiteY57" fmla="*/ 1902425 h 3482342"/>
              <a:gd name="connsiteX58" fmla="*/ 8236214 w 12192000"/>
              <a:gd name="connsiteY58" fmla="*/ 1909725 h 3482342"/>
              <a:gd name="connsiteX59" fmla="*/ 8132104 w 12192000"/>
              <a:gd name="connsiteY59" fmla="*/ 1895727 h 3482342"/>
              <a:gd name="connsiteX60" fmla="*/ 7918078 w 12192000"/>
              <a:gd name="connsiteY60" fmla="*/ 1862668 h 3482342"/>
              <a:gd name="connsiteX61" fmla="*/ 7817899 w 12192000"/>
              <a:gd name="connsiteY61" fmla="*/ 1862176 h 3482342"/>
              <a:gd name="connsiteX62" fmla="*/ 7768994 w 12192000"/>
              <a:gd name="connsiteY62" fmla="*/ 1855721 h 3482342"/>
              <a:gd name="connsiteX63" fmla="*/ 7618027 w 12192000"/>
              <a:gd name="connsiteY63" fmla="*/ 1830959 h 3482342"/>
              <a:gd name="connsiteX64" fmla="*/ 7449425 w 12192000"/>
              <a:gd name="connsiteY64" fmla="*/ 1810910 h 3482342"/>
              <a:gd name="connsiteX65" fmla="*/ 7342915 w 12192000"/>
              <a:gd name="connsiteY65" fmla="*/ 1819827 h 3482342"/>
              <a:gd name="connsiteX66" fmla="*/ 7255191 w 12192000"/>
              <a:gd name="connsiteY66" fmla="*/ 1834354 h 3482342"/>
              <a:gd name="connsiteX67" fmla="*/ 7131205 w 12192000"/>
              <a:gd name="connsiteY67" fmla="*/ 1845557 h 3482342"/>
              <a:gd name="connsiteX68" fmla="*/ 6941837 w 12192000"/>
              <a:gd name="connsiteY68" fmla="*/ 1840640 h 3482342"/>
              <a:gd name="connsiteX69" fmla="*/ 6837145 w 12192000"/>
              <a:gd name="connsiteY69" fmla="*/ 1870724 h 3482342"/>
              <a:gd name="connsiteX70" fmla="*/ 6753991 w 12192000"/>
              <a:gd name="connsiteY70" fmla="*/ 1860969 h 3482342"/>
              <a:gd name="connsiteX71" fmla="*/ 6727754 w 12192000"/>
              <a:gd name="connsiteY71" fmla="*/ 1882372 h 3482342"/>
              <a:gd name="connsiteX72" fmla="*/ 6723371 w 12192000"/>
              <a:gd name="connsiteY72" fmla="*/ 1886494 h 3482342"/>
              <a:gd name="connsiteX73" fmla="*/ 6702779 w 12192000"/>
              <a:gd name="connsiteY73" fmla="*/ 1893601 h 3482342"/>
              <a:gd name="connsiteX74" fmla="*/ 6686657 w 12192000"/>
              <a:gd name="connsiteY74" fmla="*/ 1907344 h 3482342"/>
              <a:gd name="connsiteX75" fmla="*/ 6651330 w 12192000"/>
              <a:gd name="connsiteY75" fmla="*/ 1922921 h 3482342"/>
              <a:gd name="connsiteX76" fmla="*/ 6622958 w 12192000"/>
              <a:gd name="connsiteY76" fmla="*/ 1936255 h 3482342"/>
              <a:gd name="connsiteX77" fmla="*/ 6522602 w 12192000"/>
              <a:gd name="connsiteY77" fmla="*/ 1954133 h 3482342"/>
              <a:gd name="connsiteX78" fmla="*/ 6444344 w 12192000"/>
              <a:gd name="connsiteY78" fmla="*/ 1969663 h 3482342"/>
              <a:gd name="connsiteX79" fmla="*/ 6409626 w 12192000"/>
              <a:gd name="connsiteY79" fmla="*/ 1978846 h 3482342"/>
              <a:gd name="connsiteX80" fmla="*/ 6333446 w 12192000"/>
              <a:gd name="connsiteY80" fmla="*/ 1997163 h 3482342"/>
              <a:gd name="connsiteX81" fmla="*/ 6294933 w 12192000"/>
              <a:gd name="connsiteY81" fmla="*/ 2019412 h 3482342"/>
              <a:gd name="connsiteX82" fmla="*/ 6238719 w 12192000"/>
              <a:gd name="connsiteY82" fmla="*/ 2042547 h 3482342"/>
              <a:gd name="connsiteX83" fmla="*/ 6187205 w 12192000"/>
              <a:gd name="connsiteY83" fmla="*/ 2060048 h 3482342"/>
              <a:gd name="connsiteX84" fmla="*/ 6138780 w 12192000"/>
              <a:gd name="connsiteY84" fmla="*/ 2081918 h 3482342"/>
              <a:gd name="connsiteX85" fmla="*/ 6120125 w 12192000"/>
              <a:gd name="connsiteY85" fmla="*/ 2109475 h 3482342"/>
              <a:gd name="connsiteX86" fmla="*/ 6056576 w 12192000"/>
              <a:gd name="connsiteY86" fmla="*/ 2120066 h 3482342"/>
              <a:gd name="connsiteX87" fmla="*/ 5993794 w 12192000"/>
              <a:gd name="connsiteY87" fmla="*/ 2122569 h 3482342"/>
              <a:gd name="connsiteX88" fmla="*/ 5943601 w 12192000"/>
              <a:gd name="connsiteY88" fmla="*/ 2137719 h 3482342"/>
              <a:gd name="connsiteX89" fmla="*/ 5898141 w 12192000"/>
              <a:gd name="connsiteY89" fmla="*/ 2144806 h 3482342"/>
              <a:gd name="connsiteX90" fmla="*/ 5855337 w 12192000"/>
              <a:gd name="connsiteY90" fmla="*/ 2137719 h 3482342"/>
              <a:gd name="connsiteX91" fmla="*/ 5817682 w 12192000"/>
              <a:gd name="connsiteY91" fmla="*/ 2157358 h 3482342"/>
              <a:gd name="connsiteX92" fmla="*/ 5735300 w 12192000"/>
              <a:gd name="connsiteY92" fmla="*/ 2158902 h 3482342"/>
              <a:gd name="connsiteX93" fmla="*/ 5591469 w 12192000"/>
              <a:gd name="connsiteY93" fmla="*/ 2178389 h 3482342"/>
              <a:gd name="connsiteX94" fmla="*/ 5505818 w 12192000"/>
              <a:gd name="connsiteY94" fmla="*/ 2194207 h 3482342"/>
              <a:gd name="connsiteX95" fmla="*/ 5452860 w 12192000"/>
              <a:gd name="connsiteY95" fmla="*/ 2180085 h 3482342"/>
              <a:gd name="connsiteX96" fmla="*/ 5414282 w 12192000"/>
              <a:gd name="connsiteY96" fmla="*/ 2183070 h 3482342"/>
              <a:gd name="connsiteX97" fmla="*/ 5368369 w 12192000"/>
              <a:gd name="connsiteY97" fmla="*/ 2204272 h 3482342"/>
              <a:gd name="connsiteX98" fmla="*/ 5336354 w 12192000"/>
              <a:gd name="connsiteY98" fmla="*/ 2218920 h 3482342"/>
              <a:gd name="connsiteX99" fmla="*/ 5291263 w 12192000"/>
              <a:gd name="connsiteY99" fmla="*/ 2239182 h 3482342"/>
              <a:gd name="connsiteX100" fmla="*/ 5255152 w 12192000"/>
              <a:gd name="connsiteY100" fmla="*/ 2247164 h 3482342"/>
              <a:gd name="connsiteX101" fmla="*/ 5233796 w 12192000"/>
              <a:gd name="connsiteY101" fmla="*/ 2268260 h 3482342"/>
              <a:gd name="connsiteX102" fmla="*/ 5212786 w 12192000"/>
              <a:gd name="connsiteY102" fmla="*/ 2296592 h 3482342"/>
              <a:gd name="connsiteX103" fmla="*/ 5173523 w 12192000"/>
              <a:gd name="connsiteY103" fmla="*/ 2309057 h 3482342"/>
              <a:gd name="connsiteX104" fmla="*/ 5123830 w 12192000"/>
              <a:gd name="connsiteY104" fmla="*/ 2307070 h 3482342"/>
              <a:gd name="connsiteX105" fmla="*/ 5065426 w 12192000"/>
              <a:gd name="connsiteY105" fmla="*/ 2324076 h 3482342"/>
              <a:gd name="connsiteX106" fmla="*/ 4975908 w 12192000"/>
              <a:gd name="connsiteY106" fmla="*/ 2364128 h 3482342"/>
              <a:gd name="connsiteX107" fmla="*/ 4913723 w 12192000"/>
              <a:gd name="connsiteY107" fmla="*/ 2385265 h 3482342"/>
              <a:gd name="connsiteX108" fmla="*/ 4746485 w 12192000"/>
              <a:gd name="connsiteY108" fmla="*/ 2451769 h 3482342"/>
              <a:gd name="connsiteX109" fmla="*/ 4681588 w 12192000"/>
              <a:gd name="connsiteY109" fmla="*/ 2467494 h 3482342"/>
              <a:gd name="connsiteX110" fmla="*/ 1783655 w 12192000"/>
              <a:gd name="connsiteY110" fmla="*/ 3163860 h 3482342"/>
              <a:gd name="connsiteX111" fmla="*/ 1325955 w 12192000"/>
              <a:gd name="connsiteY111" fmla="*/ 3176692 h 3482342"/>
              <a:gd name="connsiteX112" fmla="*/ 1190384 w 12192000"/>
              <a:gd name="connsiteY112" fmla="*/ 3203504 h 3482342"/>
              <a:gd name="connsiteX113" fmla="*/ 1094537 w 12192000"/>
              <a:gd name="connsiteY113" fmla="*/ 3229469 h 3482342"/>
              <a:gd name="connsiteX114" fmla="*/ 779276 w 12192000"/>
              <a:gd name="connsiteY114" fmla="*/ 3327290 h 3482342"/>
              <a:gd name="connsiteX115" fmla="*/ 600378 w 12192000"/>
              <a:gd name="connsiteY115" fmla="*/ 3335250 h 3482342"/>
              <a:gd name="connsiteX116" fmla="*/ 493457 w 12192000"/>
              <a:gd name="connsiteY116" fmla="*/ 3365044 h 3482342"/>
              <a:gd name="connsiteX117" fmla="*/ 349402 w 12192000"/>
              <a:gd name="connsiteY117" fmla="*/ 3380897 h 3482342"/>
              <a:gd name="connsiteX118" fmla="*/ 192183 w 12192000"/>
              <a:gd name="connsiteY118" fmla="*/ 3460075 h 3482342"/>
              <a:gd name="connsiteX119" fmla="*/ 46713 w 12192000"/>
              <a:gd name="connsiteY119" fmla="*/ 3462986 h 3482342"/>
              <a:gd name="connsiteX120" fmla="*/ 2765 w 12192000"/>
              <a:gd name="connsiteY120" fmla="*/ 3480770 h 3482342"/>
              <a:gd name="connsiteX121" fmla="*/ 0 w 12192000"/>
              <a:gd name="connsiteY121" fmla="*/ 3482342 h 3482342"/>
              <a:gd name="connsiteX122" fmla="*/ 0 w 12192000"/>
              <a:gd name="connsiteY122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20819 w 12192000"/>
              <a:gd name="connsiteY23" fmla="*/ 1126133 h 3482342"/>
              <a:gd name="connsiteX24" fmla="*/ 11028687 w 12192000"/>
              <a:gd name="connsiteY24" fmla="*/ 1199018 h 3482342"/>
              <a:gd name="connsiteX25" fmla="*/ 10960443 w 12192000"/>
              <a:gd name="connsiteY25" fmla="*/ 1244502 h 3482342"/>
              <a:gd name="connsiteX26" fmla="*/ 10850998 w 12192000"/>
              <a:gd name="connsiteY26" fmla="*/ 1269215 h 3482342"/>
              <a:gd name="connsiteX27" fmla="*/ 10815658 w 12192000"/>
              <a:gd name="connsiteY27" fmla="*/ 1287849 h 3482342"/>
              <a:gd name="connsiteX28" fmla="*/ 10679906 w 12192000"/>
              <a:gd name="connsiteY28" fmla="*/ 1324988 h 3482342"/>
              <a:gd name="connsiteX29" fmla="*/ 10636304 w 12192000"/>
              <a:gd name="connsiteY29" fmla="*/ 1317928 h 3482342"/>
              <a:gd name="connsiteX30" fmla="*/ 10603863 w 12192000"/>
              <a:gd name="connsiteY30" fmla="*/ 1346886 h 3482342"/>
              <a:gd name="connsiteX31" fmla="*/ 10573203 w 12192000"/>
              <a:gd name="connsiteY31" fmla="*/ 1351996 h 3482342"/>
              <a:gd name="connsiteX32" fmla="*/ 10513263 w 12192000"/>
              <a:gd name="connsiteY32" fmla="*/ 1350756 h 3482342"/>
              <a:gd name="connsiteX33" fmla="*/ 10464012 w 12192000"/>
              <a:gd name="connsiteY33" fmla="*/ 1391778 h 3482342"/>
              <a:gd name="connsiteX34" fmla="*/ 10405409 w 12192000"/>
              <a:gd name="connsiteY34" fmla="*/ 1422789 h 3482342"/>
              <a:gd name="connsiteX35" fmla="*/ 10370530 w 12192000"/>
              <a:gd name="connsiteY35" fmla="*/ 1441596 h 3482342"/>
              <a:gd name="connsiteX36" fmla="*/ 10314361 w 12192000"/>
              <a:gd name="connsiteY36" fmla="*/ 1466924 h 3482342"/>
              <a:gd name="connsiteX37" fmla="*/ 10264922 w 12192000"/>
              <a:gd name="connsiteY37" fmla="*/ 1472107 h 3482342"/>
              <a:gd name="connsiteX38" fmla="*/ 10201385 w 12192000"/>
              <a:gd name="connsiteY38" fmla="*/ 1477515 h 3482342"/>
              <a:gd name="connsiteX39" fmla="*/ 10120184 w 12192000"/>
              <a:gd name="connsiteY39" fmla="*/ 1466924 h 3482342"/>
              <a:gd name="connsiteX40" fmla="*/ 10058690 w 12192000"/>
              <a:gd name="connsiteY40" fmla="*/ 1474888 h 3482342"/>
              <a:gd name="connsiteX41" fmla="*/ 10004424 w 12192000"/>
              <a:gd name="connsiteY41" fmla="*/ 1489801 h 3482342"/>
              <a:gd name="connsiteX42" fmla="*/ 9999951 w 12192000"/>
              <a:gd name="connsiteY42" fmla="*/ 1499127 h 3482342"/>
              <a:gd name="connsiteX43" fmla="*/ 9845462 w 12192000"/>
              <a:gd name="connsiteY43" fmla="*/ 1548192 h 3482342"/>
              <a:gd name="connsiteX44" fmla="*/ 9736156 w 12192000"/>
              <a:gd name="connsiteY44" fmla="*/ 1581928 h 3482342"/>
              <a:gd name="connsiteX45" fmla="*/ 9693355 w 12192000"/>
              <a:gd name="connsiteY45" fmla="*/ 1602632 h 3482342"/>
              <a:gd name="connsiteX46" fmla="*/ 9664242 w 12192000"/>
              <a:gd name="connsiteY46" fmla="*/ 1622075 h 3482342"/>
              <a:gd name="connsiteX47" fmla="*/ 9579195 w 12192000"/>
              <a:gd name="connsiteY47" fmla="*/ 1648017 h 3482342"/>
              <a:gd name="connsiteX48" fmla="*/ 9433652 w 12192000"/>
              <a:gd name="connsiteY48" fmla="*/ 1681174 h 3482342"/>
              <a:gd name="connsiteX49" fmla="*/ 9403775 w 12192000"/>
              <a:gd name="connsiteY49" fmla="*/ 1690403 h 3482342"/>
              <a:gd name="connsiteX50" fmla="*/ 9382503 w 12192000"/>
              <a:gd name="connsiteY50" fmla="*/ 1706957 h 3482342"/>
              <a:gd name="connsiteX51" fmla="*/ 9381410 w 12192000"/>
              <a:gd name="connsiteY51" fmla="*/ 1718312 h 3482342"/>
              <a:gd name="connsiteX52" fmla="*/ 9365685 w 12192000"/>
              <a:gd name="connsiteY52" fmla="*/ 1724772 h 3482342"/>
              <a:gd name="connsiteX53" fmla="*/ 9278020 w 12192000"/>
              <a:gd name="connsiteY53" fmla="*/ 1741161 h 3482342"/>
              <a:gd name="connsiteX54" fmla="*/ 9217145 w 12192000"/>
              <a:gd name="connsiteY54" fmla="*/ 1771195 h 3482342"/>
              <a:gd name="connsiteX55" fmla="*/ 8955875 w 12192000"/>
              <a:gd name="connsiteY55" fmla="*/ 1796806 h 3482342"/>
              <a:gd name="connsiteX56" fmla="*/ 8648415 w 12192000"/>
              <a:gd name="connsiteY56" fmla="*/ 1878623 h 3482342"/>
              <a:gd name="connsiteX57" fmla="*/ 8495949 w 12192000"/>
              <a:gd name="connsiteY57" fmla="*/ 1902425 h 3482342"/>
              <a:gd name="connsiteX58" fmla="*/ 8236214 w 12192000"/>
              <a:gd name="connsiteY58" fmla="*/ 1909725 h 3482342"/>
              <a:gd name="connsiteX59" fmla="*/ 8132104 w 12192000"/>
              <a:gd name="connsiteY59" fmla="*/ 1895727 h 3482342"/>
              <a:gd name="connsiteX60" fmla="*/ 7918078 w 12192000"/>
              <a:gd name="connsiteY60" fmla="*/ 1862668 h 3482342"/>
              <a:gd name="connsiteX61" fmla="*/ 7817899 w 12192000"/>
              <a:gd name="connsiteY61" fmla="*/ 1862176 h 3482342"/>
              <a:gd name="connsiteX62" fmla="*/ 7768994 w 12192000"/>
              <a:gd name="connsiteY62" fmla="*/ 1855721 h 3482342"/>
              <a:gd name="connsiteX63" fmla="*/ 7618027 w 12192000"/>
              <a:gd name="connsiteY63" fmla="*/ 1830959 h 3482342"/>
              <a:gd name="connsiteX64" fmla="*/ 7449425 w 12192000"/>
              <a:gd name="connsiteY64" fmla="*/ 1810910 h 3482342"/>
              <a:gd name="connsiteX65" fmla="*/ 7342915 w 12192000"/>
              <a:gd name="connsiteY65" fmla="*/ 1819827 h 3482342"/>
              <a:gd name="connsiteX66" fmla="*/ 7255191 w 12192000"/>
              <a:gd name="connsiteY66" fmla="*/ 1834354 h 3482342"/>
              <a:gd name="connsiteX67" fmla="*/ 7131205 w 12192000"/>
              <a:gd name="connsiteY67" fmla="*/ 1845557 h 3482342"/>
              <a:gd name="connsiteX68" fmla="*/ 6941837 w 12192000"/>
              <a:gd name="connsiteY68" fmla="*/ 1840640 h 3482342"/>
              <a:gd name="connsiteX69" fmla="*/ 6837145 w 12192000"/>
              <a:gd name="connsiteY69" fmla="*/ 1870724 h 3482342"/>
              <a:gd name="connsiteX70" fmla="*/ 6753991 w 12192000"/>
              <a:gd name="connsiteY70" fmla="*/ 1860969 h 3482342"/>
              <a:gd name="connsiteX71" fmla="*/ 6727754 w 12192000"/>
              <a:gd name="connsiteY71" fmla="*/ 1882372 h 3482342"/>
              <a:gd name="connsiteX72" fmla="*/ 6723371 w 12192000"/>
              <a:gd name="connsiteY72" fmla="*/ 1886494 h 3482342"/>
              <a:gd name="connsiteX73" fmla="*/ 6702779 w 12192000"/>
              <a:gd name="connsiteY73" fmla="*/ 1893601 h 3482342"/>
              <a:gd name="connsiteX74" fmla="*/ 6686657 w 12192000"/>
              <a:gd name="connsiteY74" fmla="*/ 1907344 h 3482342"/>
              <a:gd name="connsiteX75" fmla="*/ 6651330 w 12192000"/>
              <a:gd name="connsiteY75" fmla="*/ 1922921 h 3482342"/>
              <a:gd name="connsiteX76" fmla="*/ 6622958 w 12192000"/>
              <a:gd name="connsiteY76" fmla="*/ 1936255 h 3482342"/>
              <a:gd name="connsiteX77" fmla="*/ 6522602 w 12192000"/>
              <a:gd name="connsiteY77" fmla="*/ 1954133 h 3482342"/>
              <a:gd name="connsiteX78" fmla="*/ 6444344 w 12192000"/>
              <a:gd name="connsiteY78" fmla="*/ 1969663 h 3482342"/>
              <a:gd name="connsiteX79" fmla="*/ 6409626 w 12192000"/>
              <a:gd name="connsiteY79" fmla="*/ 1978846 h 3482342"/>
              <a:gd name="connsiteX80" fmla="*/ 6333446 w 12192000"/>
              <a:gd name="connsiteY80" fmla="*/ 1997163 h 3482342"/>
              <a:gd name="connsiteX81" fmla="*/ 6294933 w 12192000"/>
              <a:gd name="connsiteY81" fmla="*/ 2019412 h 3482342"/>
              <a:gd name="connsiteX82" fmla="*/ 6238719 w 12192000"/>
              <a:gd name="connsiteY82" fmla="*/ 2042547 h 3482342"/>
              <a:gd name="connsiteX83" fmla="*/ 6187205 w 12192000"/>
              <a:gd name="connsiteY83" fmla="*/ 2060048 h 3482342"/>
              <a:gd name="connsiteX84" fmla="*/ 6138780 w 12192000"/>
              <a:gd name="connsiteY84" fmla="*/ 2081918 h 3482342"/>
              <a:gd name="connsiteX85" fmla="*/ 6120125 w 12192000"/>
              <a:gd name="connsiteY85" fmla="*/ 2109475 h 3482342"/>
              <a:gd name="connsiteX86" fmla="*/ 6056576 w 12192000"/>
              <a:gd name="connsiteY86" fmla="*/ 2120066 h 3482342"/>
              <a:gd name="connsiteX87" fmla="*/ 5993794 w 12192000"/>
              <a:gd name="connsiteY87" fmla="*/ 2122569 h 3482342"/>
              <a:gd name="connsiteX88" fmla="*/ 5943601 w 12192000"/>
              <a:gd name="connsiteY88" fmla="*/ 2137719 h 3482342"/>
              <a:gd name="connsiteX89" fmla="*/ 5898141 w 12192000"/>
              <a:gd name="connsiteY89" fmla="*/ 2144806 h 3482342"/>
              <a:gd name="connsiteX90" fmla="*/ 5855337 w 12192000"/>
              <a:gd name="connsiteY90" fmla="*/ 2137719 h 3482342"/>
              <a:gd name="connsiteX91" fmla="*/ 5817682 w 12192000"/>
              <a:gd name="connsiteY91" fmla="*/ 2157358 h 3482342"/>
              <a:gd name="connsiteX92" fmla="*/ 5735300 w 12192000"/>
              <a:gd name="connsiteY92" fmla="*/ 2158902 h 3482342"/>
              <a:gd name="connsiteX93" fmla="*/ 5591469 w 12192000"/>
              <a:gd name="connsiteY93" fmla="*/ 2178389 h 3482342"/>
              <a:gd name="connsiteX94" fmla="*/ 5505818 w 12192000"/>
              <a:gd name="connsiteY94" fmla="*/ 2194207 h 3482342"/>
              <a:gd name="connsiteX95" fmla="*/ 5452860 w 12192000"/>
              <a:gd name="connsiteY95" fmla="*/ 2180085 h 3482342"/>
              <a:gd name="connsiteX96" fmla="*/ 5414282 w 12192000"/>
              <a:gd name="connsiteY96" fmla="*/ 2183070 h 3482342"/>
              <a:gd name="connsiteX97" fmla="*/ 5368369 w 12192000"/>
              <a:gd name="connsiteY97" fmla="*/ 2204272 h 3482342"/>
              <a:gd name="connsiteX98" fmla="*/ 5336354 w 12192000"/>
              <a:gd name="connsiteY98" fmla="*/ 2218920 h 3482342"/>
              <a:gd name="connsiteX99" fmla="*/ 5291263 w 12192000"/>
              <a:gd name="connsiteY99" fmla="*/ 2239182 h 3482342"/>
              <a:gd name="connsiteX100" fmla="*/ 5255152 w 12192000"/>
              <a:gd name="connsiteY100" fmla="*/ 2247164 h 3482342"/>
              <a:gd name="connsiteX101" fmla="*/ 5233796 w 12192000"/>
              <a:gd name="connsiteY101" fmla="*/ 2268260 h 3482342"/>
              <a:gd name="connsiteX102" fmla="*/ 5212786 w 12192000"/>
              <a:gd name="connsiteY102" fmla="*/ 2296592 h 3482342"/>
              <a:gd name="connsiteX103" fmla="*/ 5173523 w 12192000"/>
              <a:gd name="connsiteY103" fmla="*/ 2309057 h 3482342"/>
              <a:gd name="connsiteX104" fmla="*/ 5123830 w 12192000"/>
              <a:gd name="connsiteY104" fmla="*/ 2307070 h 3482342"/>
              <a:gd name="connsiteX105" fmla="*/ 5065426 w 12192000"/>
              <a:gd name="connsiteY105" fmla="*/ 2324076 h 3482342"/>
              <a:gd name="connsiteX106" fmla="*/ 4975908 w 12192000"/>
              <a:gd name="connsiteY106" fmla="*/ 2364128 h 3482342"/>
              <a:gd name="connsiteX107" fmla="*/ 4913723 w 12192000"/>
              <a:gd name="connsiteY107" fmla="*/ 2385265 h 3482342"/>
              <a:gd name="connsiteX108" fmla="*/ 4746485 w 12192000"/>
              <a:gd name="connsiteY108" fmla="*/ 2451769 h 3482342"/>
              <a:gd name="connsiteX109" fmla="*/ 4681588 w 12192000"/>
              <a:gd name="connsiteY109" fmla="*/ 2467494 h 3482342"/>
              <a:gd name="connsiteX110" fmla="*/ 1783655 w 12192000"/>
              <a:gd name="connsiteY110" fmla="*/ 3163860 h 3482342"/>
              <a:gd name="connsiteX111" fmla="*/ 1325955 w 12192000"/>
              <a:gd name="connsiteY111" fmla="*/ 3176692 h 3482342"/>
              <a:gd name="connsiteX112" fmla="*/ 1190384 w 12192000"/>
              <a:gd name="connsiteY112" fmla="*/ 3203504 h 3482342"/>
              <a:gd name="connsiteX113" fmla="*/ 1094537 w 12192000"/>
              <a:gd name="connsiteY113" fmla="*/ 3229469 h 3482342"/>
              <a:gd name="connsiteX114" fmla="*/ 779276 w 12192000"/>
              <a:gd name="connsiteY114" fmla="*/ 3327290 h 3482342"/>
              <a:gd name="connsiteX115" fmla="*/ 600378 w 12192000"/>
              <a:gd name="connsiteY115" fmla="*/ 3335250 h 3482342"/>
              <a:gd name="connsiteX116" fmla="*/ 493457 w 12192000"/>
              <a:gd name="connsiteY116" fmla="*/ 3365044 h 3482342"/>
              <a:gd name="connsiteX117" fmla="*/ 349402 w 12192000"/>
              <a:gd name="connsiteY117" fmla="*/ 3380897 h 3482342"/>
              <a:gd name="connsiteX118" fmla="*/ 192183 w 12192000"/>
              <a:gd name="connsiteY118" fmla="*/ 3460075 h 3482342"/>
              <a:gd name="connsiteX119" fmla="*/ 46713 w 12192000"/>
              <a:gd name="connsiteY119" fmla="*/ 3462986 h 3482342"/>
              <a:gd name="connsiteX120" fmla="*/ 2765 w 12192000"/>
              <a:gd name="connsiteY120" fmla="*/ 3480770 h 3482342"/>
              <a:gd name="connsiteX121" fmla="*/ 0 w 12192000"/>
              <a:gd name="connsiteY121" fmla="*/ 3482342 h 3482342"/>
              <a:gd name="connsiteX122" fmla="*/ 0 w 12192000"/>
              <a:gd name="connsiteY122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60443 w 12192000"/>
              <a:gd name="connsiteY26" fmla="*/ 1244502 h 3482342"/>
              <a:gd name="connsiteX27" fmla="*/ 10850998 w 12192000"/>
              <a:gd name="connsiteY27" fmla="*/ 1269215 h 3482342"/>
              <a:gd name="connsiteX28" fmla="*/ 10815658 w 12192000"/>
              <a:gd name="connsiteY28" fmla="*/ 1287849 h 3482342"/>
              <a:gd name="connsiteX29" fmla="*/ 10679906 w 12192000"/>
              <a:gd name="connsiteY29" fmla="*/ 1324988 h 3482342"/>
              <a:gd name="connsiteX30" fmla="*/ 10636304 w 12192000"/>
              <a:gd name="connsiteY30" fmla="*/ 1317928 h 3482342"/>
              <a:gd name="connsiteX31" fmla="*/ 10603863 w 12192000"/>
              <a:gd name="connsiteY31" fmla="*/ 1346886 h 3482342"/>
              <a:gd name="connsiteX32" fmla="*/ 10573203 w 12192000"/>
              <a:gd name="connsiteY32" fmla="*/ 1351996 h 3482342"/>
              <a:gd name="connsiteX33" fmla="*/ 10513263 w 12192000"/>
              <a:gd name="connsiteY33" fmla="*/ 1350756 h 3482342"/>
              <a:gd name="connsiteX34" fmla="*/ 10464012 w 12192000"/>
              <a:gd name="connsiteY34" fmla="*/ 1391778 h 3482342"/>
              <a:gd name="connsiteX35" fmla="*/ 10405409 w 12192000"/>
              <a:gd name="connsiteY35" fmla="*/ 1422789 h 3482342"/>
              <a:gd name="connsiteX36" fmla="*/ 10370530 w 12192000"/>
              <a:gd name="connsiteY36" fmla="*/ 1441596 h 3482342"/>
              <a:gd name="connsiteX37" fmla="*/ 10314361 w 12192000"/>
              <a:gd name="connsiteY37" fmla="*/ 1466924 h 3482342"/>
              <a:gd name="connsiteX38" fmla="*/ 10264922 w 12192000"/>
              <a:gd name="connsiteY38" fmla="*/ 1472107 h 3482342"/>
              <a:gd name="connsiteX39" fmla="*/ 10201385 w 12192000"/>
              <a:gd name="connsiteY39" fmla="*/ 1477515 h 3482342"/>
              <a:gd name="connsiteX40" fmla="*/ 10120184 w 12192000"/>
              <a:gd name="connsiteY40" fmla="*/ 1466924 h 3482342"/>
              <a:gd name="connsiteX41" fmla="*/ 10058690 w 12192000"/>
              <a:gd name="connsiteY41" fmla="*/ 1474888 h 3482342"/>
              <a:gd name="connsiteX42" fmla="*/ 10004424 w 12192000"/>
              <a:gd name="connsiteY42" fmla="*/ 1489801 h 3482342"/>
              <a:gd name="connsiteX43" fmla="*/ 9999951 w 12192000"/>
              <a:gd name="connsiteY43" fmla="*/ 1499127 h 3482342"/>
              <a:gd name="connsiteX44" fmla="*/ 9845462 w 12192000"/>
              <a:gd name="connsiteY44" fmla="*/ 1548192 h 3482342"/>
              <a:gd name="connsiteX45" fmla="*/ 9736156 w 12192000"/>
              <a:gd name="connsiteY45" fmla="*/ 1581928 h 3482342"/>
              <a:gd name="connsiteX46" fmla="*/ 9693355 w 12192000"/>
              <a:gd name="connsiteY46" fmla="*/ 1602632 h 3482342"/>
              <a:gd name="connsiteX47" fmla="*/ 9664242 w 12192000"/>
              <a:gd name="connsiteY47" fmla="*/ 1622075 h 3482342"/>
              <a:gd name="connsiteX48" fmla="*/ 9579195 w 12192000"/>
              <a:gd name="connsiteY48" fmla="*/ 1648017 h 3482342"/>
              <a:gd name="connsiteX49" fmla="*/ 9433652 w 12192000"/>
              <a:gd name="connsiteY49" fmla="*/ 1681174 h 3482342"/>
              <a:gd name="connsiteX50" fmla="*/ 9403775 w 12192000"/>
              <a:gd name="connsiteY50" fmla="*/ 1690403 h 3482342"/>
              <a:gd name="connsiteX51" fmla="*/ 9382503 w 12192000"/>
              <a:gd name="connsiteY51" fmla="*/ 1706957 h 3482342"/>
              <a:gd name="connsiteX52" fmla="*/ 9381410 w 12192000"/>
              <a:gd name="connsiteY52" fmla="*/ 1718312 h 3482342"/>
              <a:gd name="connsiteX53" fmla="*/ 9365685 w 12192000"/>
              <a:gd name="connsiteY53" fmla="*/ 1724772 h 3482342"/>
              <a:gd name="connsiteX54" fmla="*/ 9278020 w 12192000"/>
              <a:gd name="connsiteY54" fmla="*/ 1741161 h 3482342"/>
              <a:gd name="connsiteX55" fmla="*/ 9217145 w 12192000"/>
              <a:gd name="connsiteY55" fmla="*/ 1771195 h 3482342"/>
              <a:gd name="connsiteX56" fmla="*/ 8955875 w 12192000"/>
              <a:gd name="connsiteY56" fmla="*/ 1796806 h 3482342"/>
              <a:gd name="connsiteX57" fmla="*/ 8648415 w 12192000"/>
              <a:gd name="connsiteY57" fmla="*/ 1878623 h 3482342"/>
              <a:gd name="connsiteX58" fmla="*/ 8495949 w 12192000"/>
              <a:gd name="connsiteY58" fmla="*/ 1902425 h 3482342"/>
              <a:gd name="connsiteX59" fmla="*/ 8236214 w 12192000"/>
              <a:gd name="connsiteY59" fmla="*/ 1909725 h 3482342"/>
              <a:gd name="connsiteX60" fmla="*/ 8132104 w 12192000"/>
              <a:gd name="connsiteY60" fmla="*/ 1895727 h 3482342"/>
              <a:gd name="connsiteX61" fmla="*/ 7918078 w 12192000"/>
              <a:gd name="connsiteY61" fmla="*/ 1862668 h 3482342"/>
              <a:gd name="connsiteX62" fmla="*/ 7817899 w 12192000"/>
              <a:gd name="connsiteY62" fmla="*/ 1862176 h 3482342"/>
              <a:gd name="connsiteX63" fmla="*/ 7768994 w 12192000"/>
              <a:gd name="connsiteY63" fmla="*/ 1855721 h 3482342"/>
              <a:gd name="connsiteX64" fmla="*/ 7618027 w 12192000"/>
              <a:gd name="connsiteY64" fmla="*/ 1830959 h 3482342"/>
              <a:gd name="connsiteX65" fmla="*/ 7449425 w 12192000"/>
              <a:gd name="connsiteY65" fmla="*/ 1810910 h 3482342"/>
              <a:gd name="connsiteX66" fmla="*/ 7342915 w 12192000"/>
              <a:gd name="connsiteY66" fmla="*/ 1819827 h 3482342"/>
              <a:gd name="connsiteX67" fmla="*/ 7255191 w 12192000"/>
              <a:gd name="connsiteY67" fmla="*/ 1834354 h 3482342"/>
              <a:gd name="connsiteX68" fmla="*/ 7131205 w 12192000"/>
              <a:gd name="connsiteY68" fmla="*/ 1845557 h 3482342"/>
              <a:gd name="connsiteX69" fmla="*/ 6941837 w 12192000"/>
              <a:gd name="connsiteY69" fmla="*/ 1840640 h 3482342"/>
              <a:gd name="connsiteX70" fmla="*/ 6837145 w 12192000"/>
              <a:gd name="connsiteY70" fmla="*/ 1870724 h 3482342"/>
              <a:gd name="connsiteX71" fmla="*/ 6753991 w 12192000"/>
              <a:gd name="connsiteY71" fmla="*/ 1860969 h 3482342"/>
              <a:gd name="connsiteX72" fmla="*/ 6727754 w 12192000"/>
              <a:gd name="connsiteY72" fmla="*/ 1882372 h 3482342"/>
              <a:gd name="connsiteX73" fmla="*/ 6723371 w 12192000"/>
              <a:gd name="connsiteY73" fmla="*/ 1886494 h 3482342"/>
              <a:gd name="connsiteX74" fmla="*/ 6702779 w 12192000"/>
              <a:gd name="connsiteY74" fmla="*/ 1893601 h 3482342"/>
              <a:gd name="connsiteX75" fmla="*/ 6686657 w 12192000"/>
              <a:gd name="connsiteY75" fmla="*/ 1907344 h 3482342"/>
              <a:gd name="connsiteX76" fmla="*/ 6651330 w 12192000"/>
              <a:gd name="connsiteY76" fmla="*/ 1922921 h 3482342"/>
              <a:gd name="connsiteX77" fmla="*/ 6622958 w 12192000"/>
              <a:gd name="connsiteY77" fmla="*/ 1936255 h 3482342"/>
              <a:gd name="connsiteX78" fmla="*/ 6522602 w 12192000"/>
              <a:gd name="connsiteY78" fmla="*/ 1954133 h 3482342"/>
              <a:gd name="connsiteX79" fmla="*/ 6444344 w 12192000"/>
              <a:gd name="connsiteY79" fmla="*/ 1969663 h 3482342"/>
              <a:gd name="connsiteX80" fmla="*/ 6409626 w 12192000"/>
              <a:gd name="connsiteY80" fmla="*/ 1978846 h 3482342"/>
              <a:gd name="connsiteX81" fmla="*/ 6333446 w 12192000"/>
              <a:gd name="connsiteY81" fmla="*/ 1997163 h 3482342"/>
              <a:gd name="connsiteX82" fmla="*/ 6294933 w 12192000"/>
              <a:gd name="connsiteY82" fmla="*/ 2019412 h 3482342"/>
              <a:gd name="connsiteX83" fmla="*/ 6238719 w 12192000"/>
              <a:gd name="connsiteY83" fmla="*/ 2042547 h 3482342"/>
              <a:gd name="connsiteX84" fmla="*/ 6187205 w 12192000"/>
              <a:gd name="connsiteY84" fmla="*/ 2060048 h 3482342"/>
              <a:gd name="connsiteX85" fmla="*/ 6138780 w 12192000"/>
              <a:gd name="connsiteY85" fmla="*/ 2081918 h 3482342"/>
              <a:gd name="connsiteX86" fmla="*/ 6120125 w 12192000"/>
              <a:gd name="connsiteY86" fmla="*/ 2109475 h 3482342"/>
              <a:gd name="connsiteX87" fmla="*/ 6056576 w 12192000"/>
              <a:gd name="connsiteY87" fmla="*/ 2120066 h 3482342"/>
              <a:gd name="connsiteX88" fmla="*/ 5993794 w 12192000"/>
              <a:gd name="connsiteY88" fmla="*/ 2122569 h 3482342"/>
              <a:gd name="connsiteX89" fmla="*/ 5943601 w 12192000"/>
              <a:gd name="connsiteY89" fmla="*/ 2137719 h 3482342"/>
              <a:gd name="connsiteX90" fmla="*/ 5898141 w 12192000"/>
              <a:gd name="connsiteY90" fmla="*/ 2144806 h 3482342"/>
              <a:gd name="connsiteX91" fmla="*/ 5855337 w 12192000"/>
              <a:gd name="connsiteY91" fmla="*/ 2137719 h 3482342"/>
              <a:gd name="connsiteX92" fmla="*/ 5817682 w 12192000"/>
              <a:gd name="connsiteY92" fmla="*/ 2157358 h 3482342"/>
              <a:gd name="connsiteX93" fmla="*/ 5735300 w 12192000"/>
              <a:gd name="connsiteY93" fmla="*/ 2158902 h 3482342"/>
              <a:gd name="connsiteX94" fmla="*/ 5591469 w 12192000"/>
              <a:gd name="connsiteY94" fmla="*/ 2178389 h 3482342"/>
              <a:gd name="connsiteX95" fmla="*/ 5505818 w 12192000"/>
              <a:gd name="connsiteY95" fmla="*/ 2194207 h 3482342"/>
              <a:gd name="connsiteX96" fmla="*/ 5452860 w 12192000"/>
              <a:gd name="connsiteY96" fmla="*/ 2180085 h 3482342"/>
              <a:gd name="connsiteX97" fmla="*/ 5414282 w 12192000"/>
              <a:gd name="connsiteY97" fmla="*/ 2183070 h 3482342"/>
              <a:gd name="connsiteX98" fmla="*/ 5368369 w 12192000"/>
              <a:gd name="connsiteY98" fmla="*/ 2204272 h 3482342"/>
              <a:gd name="connsiteX99" fmla="*/ 5336354 w 12192000"/>
              <a:gd name="connsiteY99" fmla="*/ 2218920 h 3482342"/>
              <a:gd name="connsiteX100" fmla="*/ 5291263 w 12192000"/>
              <a:gd name="connsiteY100" fmla="*/ 2239182 h 3482342"/>
              <a:gd name="connsiteX101" fmla="*/ 5255152 w 12192000"/>
              <a:gd name="connsiteY101" fmla="*/ 2247164 h 3482342"/>
              <a:gd name="connsiteX102" fmla="*/ 5233796 w 12192000"/>
              <a:gd name="connsiteY102" fmla="*/ 2268260 h 3482342"/>
              <a:gd name="connsiteX103" fmla="*/ 5212786 w 12192000"/>
              <a:gd name="connsiteY103" fmla="*/ 2296592 h 3482342"/>
              <a:gd name="connsiteX104" fmla="*/ 5173523 w 12192000"/>
              <a:gd name="connsiteY104" fmla="*/ 2309057 h 3482342"/>
              <a:gd name="connsiteX105" fmla="*/ 5123830 w 12192000"/>
              <a:gd name="connsiteY105" fmla="*/ 2307070 h 3482342"/>
              <a:gd name="connsiteX106" fmla="*/ 5065426 w 12192000"/>
              <a:gd name="connsiteY106" fmla="*/ 2324076 h 3482342"/>
              <a:gd name="connsiteX107" fmla="*/ 4975908 w 12192000"/>
              <a:gd name="connsiteY107" fmla="*/ 2364128 h 3482342"/>
              <a:gd name="connsiteX108" fmla="*/ 4913723 w 12192000"/>
              <a:gd name="connsiteY108" fmla="*/ 2385265 h 3482342"/>
              <a:gd name="connsiteX109" fmla="*/ 4746485 w 12192000"/>
              <a:gd name="connsiteY109" fmla="*/ 2451769 h 3482342"/>
              <a:gd name="connsiteX110" fmla="*/ 4681588 w 12192000"/>
              <a:gd name="connsiteY110" fmla="*/ 2467494 h 3482342"/>
              <a:gd name="connsiteX111" fmla="*/ 1783655 w 12192000"/>
              <a:gd name="connsiteY111" fmla="*/ 3163860 h 3482342"/>
              <a:gd name="connsiteX112" fmla="*/ 1325955 w 12192000"/>
              <a:gd name="connsiteY112" fmla="*/ 3176692 h 3482342"/>
              <a:gd name="connsiteX113" fmla="*/ 1190384 w 12192000"/>
              <a:gd name="connsiteY113" fmla="*/ 3203504 h 3482342"/>
              <a:gd name="connsiteX114" fmla="*/ 1094537 w 12192000"/>
              <a:gd name="connsiteY114" fmla="*/ 3229469 h 3482342"/>
              <a:gd name="connsiteX115" fmla="*/ 779276 w 12192000"/>
              <a:gd name="connsiteY115" fmla="*/ 3327290 h 3482342"/>
              <a:gd name="connsiteX116" fmla="*/ 600378 w 12192000"/>
              <a:gd name="connsiteY116" fmla="*/ 3335250 h 3482342"/>
              <a:gd name="connsiteX117" fmla="*/ 493457 w 12192000"/>
              <a:gd name="connsiteY117" fmla="*/ 3365044 h 3482342"/>
              <a:gd name="connsiteX118" fmla="*/ 349402 w 12192000"/>
              <a:gd name="connsiteY118" fmla="*/ 3380897 h 3482342"/>
              <a:gd name="connsiteX119" fmla="*/ 192183 w 12192000"/>
              <a:gd name="connsiteY119" fmla="*/ 3460075 h 3482342"/>
              <a:gd name="connsiteX120" fmla="*/ 46713 w 12192000"/>
              <a:gd name="connsiteY120" fmla="*/ 3462986 h 3482342"/>
              <a:gd name="connsiteX121" fmla="*/ 2765 w 12192000"/>
              <a:gd name="connsiteY121" fmla="*/ 3480770 h 3482342"/>
              <a:gd name="connsiteX122" fmla="*/ 0 w 12192000"/>
              <a:gd name="connsiteY122" fmla="*/ 3482342 h 3482342"/>
              <a:gd name="connsiteX123" fmla="*/ 0 w 12192000"/>
              <a:gd name="connsiteY12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60443 w 12192000"/>
              <a:gd name="connsiteY26" fmla="*/ 1244502 h 3482342"/>
              <a:gd name="connsiteX27" fmla="*/ 10850998 w 12192000"/>
              <a:gd name="connsiteY27" fmla="*/ 1269215 h 3482342"/>
              <a:gd name="connsiteX28" fmla="*/ 10815658 w 12192000"/>
              <a:gd name="connsiteY28" fmla="*/ 1287849 h 3482342"/>
              <a:gd name="connsiteX29" fmla="*/ 10679906 w 12192000"/>
              <a:gd name="connsiteY29" fmla="*/ 1332049 h 3482342"/>
              <a:gd name="connsiteX30" fmla="*/ 10636304 w 12192000"/>
              <a:gd name="connsiteY30" fmla="*/ 1317928 h 3482342"/>
              <a:gd name="connsiteX31" fmla="*/ 10603863 w 12192000"/>
              <a:gd name="connsiteY31" fmla="*/ 1346886 h 3482342"/>
              <a:gd name="connsiteX32" fmla="*/ 10573203 w 12192000"/>
              <a:gd name="connsiteY32" fmla="*/ 1351996 h 3482342"/>
              <a:gd name="connsiteX33" fmla="*/ 10513263 w 12192000"/>
              <a:gd name="connsiteY33" fmla="*/ 1350756 h 3482342"/>
              <a:gd name="connsiteX34" fmla="*/ 10464012 w 12192000"/>
              <a:gd name="connsiteY34" fmla="*/ 1391778 h 3482342"/>
              <a:gd name="connsiteX35" fmla="*/ 10405409 w 12192000"/>
              <a:gd name="connsiteY35" fmla="*/ 1422789 h 3482342"/>
              <a:gd name="connsiteX36" fmla="*/ 10370530 w 12192000"/>
              <a:gd name="connsiteY36" fmla="*/ 1441596 h 3482342"/>
              <a:gd name="connsiteX37" fmla="*/ 10314361 w 12192000"/>
              <a:gd name="connsiteY37" fmla="*/ 1466924 h 3482342"/>
              <a:gd name="connsiteX38" fmla="*/ 10264922 w 12192000"/>
              <a:gd name="connsiteY38" fmla="*/ 1472107 h 3482342"/>
              <a:gd name="connsiteX39" fmla="*/ 10201385 w 12192000"/>
              <a:gd name="connsiteY39" fmla="*/ 1477515 h 3482342"/>
              <a:gd name="connsiteX40" fmla="*/ 10120184 w 12192000"/>
              <a:gd name="connsiteY40" fmla="*/ 1466924 h 3482342"/>
              <a:gd name="connsiteX41" fmla="*/ 10058690 w 12192000"/>
              <a:gd name="connsiteY41" fmla="*/ 1474888 h 3482342"/>
              <a:gd name="connsiteX42" fmla="*/ 10004424 w 12192000"/>
              <a:gd name="connsiteY42" fmla="*/ 1489801 h 3482342"/>
              <a:gd name="connsiteX43" fmla="*/ 9999951 w 12192000"/>
              <a:gd name="connsiteY43" fmla="*/ 1499127 h 3482342"/>
              <a:gd name="connsiteX44" fmla="*/ 9845462 w 12192000"/>
              <a:gd name="connsiteY44" fmla="*/ 1548192 h 3482342"/>
              <a:gd name="connsiteX45" fmla="*/ 9736156 w 12192000"/>
              <a:gd name="connsiteY45" fmla="*/ 1581928 h 3482342"/>
              <a:gd name="connsiteX46" fmla="*/ 9693355 w 12192000"/>
              <a:gd name="connsiteY46" fmla="*/ 1602632 h 3482342"/>
              <a:gd name="connsiteX47" fmla="*/ 9664242 w 12192000"/>
              <a:gd name="connsiteY47" fmla="*/ 1622075 h 3482342"/>
              <a:gd name="connsiteX48" fmla="*/ 9579195 w 12192000"/>
              <a:gd name="connsiteY48" fmla="*/ 1648017 h 3482342"/>
              <a:gd name="connsiteX49" fmla="*/ 9433652 w 12192000"/>
              <a:gd name="connsiteY49" fmla="*/ 1681174 h 3482342"/>
              <a:gd name="connsiteX50" fmla="*/ 9403775 w 12192000"/>
              <a:gd name="connsiteY50" fmla="*/ 1690403 h 3482342"/>
              <a:gd name="connsiteX51" fmla="*/ 9382503 w 12192000"/>
              <a:gd name="connsiteY51" fmla="*/ 1706957 h 3482342"/>
              <a:gd name="connsiteX52" fmla="*/ 9381410 w 12192000"/>
              <a:gd name="connsiteY52" fmla="*/ 1718312 h 3482342"/>
              <a:gd name="connsiteX53" fmla="*/ 9365685 w 12192000"/>
              <a:gd name="connsiteY53" fmla="*/ 1724772 h 3482342"/>
              <a:gd name="connsiteX54" fmla="*/ 9278020 w 12192000"/>
              <a:gd name="connsiteY54" fmla="*/ 1741161 h 3482342"/>
              <a:gd name="connsiteX55" fmla="*/ 9217145 w 12192000"/>
              <a:gd name="connsiteY55" fmla="*/ 1771195 h 3482342"/>
              <a:gd name="connsiteX56" fmla="*/ 8955875 w 12192000"/>
              <a:gd name="connsiteY56" fmla="*/ 1796806 h 3482342"/>
              <a:gd name="connsiteX57" fmla="*/ 8648415 w 12192000"/>
              <a:gd name="connsiteY57" fmla="*/ 1878623 h 3482342"/>
              <a:gd name="connsiteX58" fmla="*/ 8495949 w 12192000"/>
              <a:gd name="connsiteY58" fmla="*/ 1902425 h 3482342"/>
              <a:gd name="connsiteX59" fmla="*/ 8236214 w 12192000"/>
              <a:gd name="connsiteY59" fmla="*/ 1909725 h 3482342"/>
              <a:gd name="connsiteX60" fmla="*/ 8132104 w 12192000"/>
              <a:gd name="connsiteY60" fmla="*/ 1895727 h 3482342"/>
              <a:gd name="connsiteX61" fmla="*/ 7918078 w 12192000"/>
              <a:gd name="connsiteY61" fmla="*/ 1862668 h 3482342"/>
              <a:gd name="connsiteX62" fmla="*/ 7817899 w 12192000"/>
              <a:gd name="connsiteY62" fmla="*/ 1862176 h 3482342"/>
              <a:gd name="connsiteX63" fmla="*/ 7768994 w 12192000"/>
              <a:gd name="connsiteY63" fmla="*/ 1855721 h 3482342"/>
              <a:gd name="connsiteX64" fmla="*/ 7618027 w 12192000"/>
              <a:gd name="connsiteY64" fmla="*/ 1830959 h 3482342"/>
              <a:gd name="connsiteX65" fmla="*/ 7449425 w 12192000"/>
              <a:gd name="connsiteY65" fmla="*/ 1810910 h 3482342"/>
              <a:gd name="connsiteX66" fmla="*/ 7342915 w 12192000"/>
              <a:gd name="connsiteY66" fmla="*/ 1819827 h 3482342"/>
              <a:gd name="connsiteX67" fmla="*/ 7255191 w 12192000"/>
              <a:gd name="connsiteY67" fmla="*/ 1834354 h 3482342"/>
              <a:gd name="connsiteX68" fmla="*/ 7131205 w 12192000"/>
              <a:gd name="connsiteY68" fmla="*/ 1845557 h 3482342"/>
              <a:gd name="connsiteX69" fmla="*/ 6941837 w 12192000"/>
              <a:gd name="connsiteY69" fmla="*/ 1840640 h 3482342"/>
              <a:gd name="connsiteX70" fmla="*/ 6837145 w 12192000"/>
              <a:gd name="connsiteY70" fmla="*/ 1870724 h 3482342"/>
              <a:gd name="connsiteX71" fmla="*/ 6753991 w 12192000"/>
              <a:gd name="connsiteY71" fmla="*/ 1860969 h 3482342"/>
              <a:gd name="connsiteX72" fmla="*/ 6727754 w 12192000"/>
              <a:gd name="connsiteY72" fmla="*/ 1882372 h 3482342"/>
              <a:gd name="connsiteX73" fmla="*/ 6723371 w 12192000"/>
              <a:gd name="connsiteY73" fmla="*/ 1886494 h 3482342"/>
              <a:gd name="connsiteX74" fmla="*/ 6702779 w 12192000"/>
              <a:gd name="connsiteY74" fmla="*/ 1893601 h 3482342"/>
              <a:gd name="connsiteX75" fmla="*/ 6686657 w 12192000"/>
              <a:gd name="connsiteY75" fmla="*/ 1907344 h 3482342"/>
              <a:gd name="connsiteX76" fmla="*/ 6651330 w 12192000"/>
              <a:gd name="connsiteY76" fmla="*/ 1922921 h 3482342"/>
              <a:gd name="connsiteX77" fmla="*/ 6622958 w 12192000"/>
              <a:gd name="connsiteY77" fmla="*/ 1936255 h 3482342"/>
              <a:gd name="connsiteX78" fmla="*/ 6522602 w 12192000"/>
              <a:gd name="connsiteY78" fmla="*/ 1954133 h 3482342"/>
              <a:gd name="connsiteX79" fmla="*/ 6444344 w 12192000"/>
              <a:gd name="connsiteY79" fmla="*/ 1969663 h 3482342"/>
              <a:gd name="connsiteX80" fmla="*/ 6409626 w 12192000"/>
              <a:gd name="connsiteY80" fmla="*/ 1978846 h 3482342"/>
              <a:gd name="connsiteX81" fmla="*/ 6333446 w 12192000"/>
              <a:gd name="connsiteY81" fmla="*/ 1997163 h 3482342"/>
              <a:gd name="connsiteX82" fmla="*/ 6294933 w 12192000"/>
              <a:gd name="connsiteY82" fmla="*/ 2019412 h 3482342"/>
              <a:gd name="connsiteX83" fmla="*/ 6238719 w 12192000"/>
              <a:gd name="connsiteY83" fmla="*/ 2042547 h 3482342"/>
              <a:gd name="connsiteX84" fmla="*/ 6187205 w 12192000"/>
              <a:gd name="connsiteY84" fmla="*/ 2060048 h 3482342"/>
              <a:gd name="connsiteX85" fmla="*/ 6138780 w 12192000"/>
              <a:gd name="connsiteY85" fmla="*/ 2081918 h 3482342"/>
              <a:gd name="connsiteX86" fmla="*/ 6120125 w 12192000"/>
              <a:gd name="connsiteY86" fmla="*/ 2109475 h 3482342"/>
              <a:gd name="connsiteX87" fmla="*/ 6056576 w 12192000"/>
              <a:gd name="connsiteY87" fmla="*/ 2120066 h 3482342"/>
              <a:gd name="connsiteX88" fmla="*/ 5993794 w 12192000"/>
              <a:gd name="connsiteY88" fmla="*/ 2122569 h 3482342"/>
              <a:gd name="connsiteX89" fmla="*/ 5943601 w 12192000"/>
              <a:gd name="connsiteY89" fmla="*/ 2137719 h 3482342"/>
              <a:gd name="connsiteX90" fmla="*/ 5898141 w 12192000"/>
              <a:gd name="connsiteY90" fmla="*/ 2144806 h 3482342"/>
              <a:gd name="connsiteX91" fmla="*/ 5855337 w 12192000"/>
              <a:gd name="connsiteY91" fmla="*/ 2137719 h 3482342"/>
              <a:gd name="connsiteX92" fmla="*/ 5817682 w 12192000"/>
              <a:gd name="connsiteY92" fmla="*/ 2157358 h 3482342"/>
              <a:gd name="connsiteX93" fmla="*/ 5735300 w 12192000"/>
              <a:gd name="connsiteY93" fmla="*/ 2158902 h 3482342"/>
              <a:gd name="connsiteX94" fmla="*/ 5591469 w 12192000"/>
              <a:gd name="connsiteY94" fmla="*/ 2178389 h 3482342"/>
              <a:gd name="connsiteX95" fmla="*/ 5505818 w 12192000"/>
              <a:gd name="connsiteY95" fmla="*/ 2194207 h 3482342"/>
              <a:gd name="connsiteX96" fmla="*/ 5452860 w 12192000"/>
              <a:gd name="connsiteY96" fmla="*/ 2180085 h 3482342"/>
              <a:gd name="connsiteX97" fmla="*/ 5414282 w 12192000"/>
              <a:gd name="connsiteY97" fmla="*/ 2183070 h 3482342"/>
              <a:gd name="connsiteX98" fmla="*/ 5368369 w 12192000"/>
              <a:gd name="connsiteY98" fmla="*/ 2204272 h 3482342"/>
              <a:gd name="connsiteX99" fmla="*/ 5336354 w 12192000"/>
              <a:gd name="connsiteY99" fmla="*/ 2218920 h 3482342"/>
              <a:gd name="connsiteX100" fmla="*/ 5291263 w 12192000"/>
              <a:gd name="connsiteY100" fmla="*/ 2239182 h 3482342"/>
              <a:gd name="connsiteX101" fmla="*/ 5255152 w 12192000"/>
              <a:gd name="connsiteY101" fmla="*/ 2247164 h 3482342"/>
              <a:gd name="connsiteX102" fmla="*/ 5233796 w 12192000"/>
              <a:gd name="connsiteY102" fmla="*/ 2268260 h 3482342"/>
              <a:gd name="connsiteX103" fmla="*/ 5212786 w 12192000"/>
              <a:gd name="connsiteY103" fmla="*/ 2296592 h 3482342"/>
              <a:gd name="connsiteX104" fmla="*/ 5173523 w 12192000"/>
              <a:gd name="connsiteY104" fmla="*/ 2309057 h 3482342"/>
              <a:gd name="connsiteX105" fmla="*/ 5123830 w 12192000"/>
              <a:gd name="connsiteY105" fmla="*/ 2307070 h 3482342"/>
              <a:gd name="connsiteX106" fmla="*/ 5065426 w 12192000"/>
              <a:gd name="connsiteY106" fmla="*/ 2324076 h 3482342"/>
              <a:gd name="connsiteX107" fmla="*/ 4975908 w 12192000"/>
              <a:gd name="connsiteY107" fmla="*/ 2364128 h 3482342"/>
              <a:gd name="connsiteX108" fmla="*/ 4913723 w 12192000"/>
              <a:gd name="connsiteY108" fmla="*/ 2385265 h 3482342"/>
              <a:gd name="connsiteX109" fmla="*/ 4746485 w 12192000"/>
              <a:gd name="connsiteY109" fmla="*/ 2451769 h 3482342"/>
              <a:gd name="connsiteX110" fmla="*/ 4681588 w 12192000"/>
              <a:gd name="connsiteY110" fmla="*/ 2467494 h 3482342"/>
              <a:gd name="connsiteX111" fmla="*/ 1783655 w 12192000"/>
              <a:gd name="connsiteY111" fmla="*/ 3163860 h 3482342"/>
              <a:gd name="connsiteX112" fmla="*/ 1325955 w 12192000"/>
              <a:gd name="connsiteY112" fmla="*/ 3176692 h 3482342"/>
              <a:gd name="connsiteX113" fmla="*/ 1190384 w 12192000"/>
              <a:gd name="connsiteY113" fmla="*/ 3203504 h 3482342"/>
              <a:gd name="connsiteX114" fmla="*/ 1094537 w 12192000"/>
              <a:gd name="connsiteY114" fmla="*/ 3229469 h 3482342"/>
              <a:gd name="connsiteX115" fmla="*/ 779276 w 12192000"/>
              <a:gd name="connsiteY115" fmla="*/ 3327290 h 3482342"/>
              <a:gd name="connsiteX116" fmla="*/ 600378 w 12192000"/>
              <a:gd name="connsiteY116" fmla="*/ 3335250 h 3482342"/>
              <a:gd name="connsiteX117" fmla="*/ 493457 w 12192000"/>
              <a:gd name="connsiteY117" fmla="*/ 3365044 h 3482342"/>
              <a:gd name="connsiteX118" fmla="*/ 349402 w 12192000"/>
              <a:gd name="connsiteY118" fmla="*/ 3380897 h 3482342"/>
              <a:gd name="connsiteX119" fmla="*/ 192183 w 12192000"/>
              <a:gd name="connsiteY119" fmla="*/ 3460075 h 3482342"/>
              <a:gd name="connsiteX120" fmla="*/ 46713 w 12192000"/>
              <a:gd name="connsiteY120" fmla="*/ 3462986 h 3482342"/>
              <a:gd name="connsiteX121" fmla="*/ 2765 w 12192000"/>
              <a:gd name="connsiteY121" fmla="*/ 3480770 h 3482342"/>
              <a:gd name="connsiteX122" fmla="*/ 0 w 12192000"/>
              <a:gd name="connsiteY122" fmla="*/ 3482342 h 3482342"/>
              <a:gd name="connsiteX123" fmla="*/ 0 w 12192000"/>
              <a:gd name="connsiteY12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60443 w 12192000"/>
              <a:gd name="connsiteY26" fmla="*/ 1244502 h 3482342"/>
              <a:gd name="connsiteX27" fmla="*/ 10850998 w 12192000"/>
              <a:gd name="connsiteY27" fmla="*/ 1269215 h 3482342"/>
              <a:gd name="connsiteX28" fmla="*/ 10815658 w 12192000"/>
              <a:gd name="connsiteY28" fmla="*/ 1287849 h 3482342"/>
              <a:gd name="connsiteX29" fmla="*/ 10679906 w 12192000"/>
              <a:gd name="connsiteY29" fmla="*/ 1332049 h 3482342"/>
              <a:gd name="connsiteX30" fmla="*/ 10639834 w 12192000"/>
              <a:gd name="connsiteY30" fmla="*/ 1324989 h 3482342"/>
              <a:gd name="connsiteX31" fmla="*/ 10603863 w 12192000"/>
              <a:gd name="connsiteY31" fmla="*/ 1346886 h 3482342"/>
              <a:gd name="connsiteX32" fmla="*/ 10573203 w 12192000"/>
              <a:gd name="connsiteY32" fmla="*/ 1351996 h 3482342"/>
              <a:gd name="connsiteX33" fmla="*/ 10513263 w 12192000"/>
              <a:gd name="connsiteY33" fmla="*/ 1350756 h 3482342"/>
              <a:gd name="connsiteX34" fmla="*/ 10464012 w 12192000"/>
              <a:gd name="connsiteY34" fmla="*/ 1391778 h 3482342"/>
              <a:gd name="connsiteX35" fmla="*/ 10405409 w 12192000"/>
              <a:gd name="connsiteY35" fmla="*/ 1422789 h 3482342"/>
              <a:gd name="connsiteX36" fmla="*/ 10370530 w 12192000"/>
              <a:gd name="connsiteY36" fmla="*/ 1441596 h 3482342"/>
              <a:gd name="connsiteX37" fmla="*/ 10314361 w 12192000"/>
              <a:gd name="connsiteY37" fmla="*/ 1466924 h 3482342"/>
              <a:gd name="connsiteX38" fmla="*/ 10264922 w 12192000"/>
              <a:gd name="connsiteY38" fmla="*/ 1472107 h 3482342"/>
              <a:gd name="connsiteX39" fmla="*/ 10201385 w 12192000"/>
              <a:gd name="connsiteY39" fmla="*/ 1477515 h 3482342"/>
              <a:gd name="connsiteX40" fmla="*/ 10120184 w 12192000"/>
              <a:gd name="connsiteY40" fmla="*/ 1466924 h 3482342"/>
              <a:gd name="connsiteX41" fmla="*/ 10058690 w 12192000"/>
              <a:gd name="connsiteY41" fmla="*/ 1474888 h 3482342"/>
              <a:gd name="connsiteX42" fmla="*/ 10004424 w 12192000"/>
              <a:gd name="connsiteY42" fmla="*/ 1489801 h 3482342"/>
              <a:gd name="connsiteX43" fmla="*/ 9999951 w 12192000"/>
              <a:gd name="connsiteY43" fmla="*/ 1499127 h 3482342"/>
              <a:gd name="connsiteX44" fmla="*/ 9845462 w 12192000"/>
              <a:gd name="connsiteY44" fmla="*/ 1548192 h 3482342"/>
              <a:gd name="connsiteX45" fmla="*/ 9736156 w 12192000"/>
              <a:gd name="connsiteY45" fmla="*/ 1581928 h 3482342"/>
              <a:gd name="connsiteX46" fmla="*/ 9693355 w 12192000"/>
              <a:gd name="connsiteY46" fmla="*/ 1602632 h 3482342"/>
              <a:gd name="connsiteX47" fmla="*/ 9664242 w 12192000"/>
              <a:gd name="connsiteY47" fmla="*/ 1622075 h 3482342"/>
              <a:gd name="connsiteX48" fmla="*/ 9579195 w 12192000"/>
              <a:gd name="connsiteY48" fmla="*/ 1648017 h 3482342"/>
              <a:gd name="connsiteX49" fmla="*/ 9433652 w 12192000"/>
              <a:gd name="connsiteY49" fmla="*/ 1681174 h 3482342"/>
              <a:gd name="connsiteX50" fmla="*/ 9403775 w 12192000"/>
              <a:gd name="connsiteY50" fmla="*/ 1690403 h 3482342"/>
              <a:gd name="connsiteX51" fmla="*/ 9382503 w 12192000"/>
              <a:gd name="connsiteY51" fmla="*/ 1706957 h 3482342"/>
              <a:gd name="connsiteX52" fmla="*/ 9381410 w 12192000"/>
              <a:gd name="connsiteY52" fmla="*/ 1718312 h 3482342"/>
              <a:gd name="connsiteX53" fmla="*/ 9365685 w 12192000"/>
              <a:gd name="connsiteY53" fmla="*/ 1724772 h 3482342"/>
              <a:gd name="connsiteX54" fmla="*/ 9278020 w 12192000"/>
              <a:gd name="connsiteY54" fmla="*/ 1741161 h 3482342"/>
              <a:gd name="connsiteX55" fmla="*/ 9217145 w 12192000"/>
              <a:gd name="connsiteY55" fmla="*/ 1771195 h 3482342"/>
              <a:gd name="connsiteX56" fmla="*/ 8955875 w 12192000"/>
              <a:gd name="connsiteY56" fmla="*/ 1796806 h 3482342"/>
              <a:gd name="connsiteX57" fmla="*/ 8648415 w 12192000"/>
              <a:gd name="connsiteY57" fmla="*/ 1878623 h 3482342"/>
              <a:gd name="connsiteX58" fmla="*/ 8495949 w 12192000"/>
              <a:gd name="connsiteY58" fmla="*/ 1902425 h 3482342"/>
              <a:gd name="connsiteX59" fmla="*/ 8236214 w 12192000"/>
              <a:gd name="connsiteY59" fmla="*/ 1909725 h 3482342"/>
              <a:gd name="connsiteX60" fmla="*/ 8132104 w 12192000"/>
              <a:gd name="connsiteY60" fmla="*/ 1895727 h 3482342"/>
              <a:gd name="connsiteX61" fmla="*/ 7918078 w 12192000"/>
              <a:gd name="connsiteY61" fmla="*/ 1862668 h 3482342"/>
              <a:gd name="connsiteX62" fmla="*/ 7817899 w 12192000"/>
              <a:gd name="connsiteY62" fmla="*/ 1862176 h 3482342"/>
              <a:gd name="connsiteX63" fmla="*/ 7768994 w 12192000"/>
              <a:gd name="connsiteY63" fmla="*/ 1855721 h 3482342"/>
              <a:gd name="connsiteX64" fmla="*/ 7618027 w 12192000"/>
              <a:gd name="connsiteY64" fmla="*/ 1830959 h 3482342"/>
              <a:gd name="connsiteX65" fmla="*/ 7449425 w 12192000"/>
              <a:gd name="connsiteY65" fmla="*/ 1810910 h 3482342"/>
              <a:gd name="connsiteX66" fmla="*/ 7342915 w 12192000"/>
              <a:gd name="connsiteY66" fmla="*/ 1819827 h 3482342"/>
              <a:gd name="connsiteX67" fmla="*/ 7255191 w 12192000"/>
              <a:gd name="connsiteY67" fmla="*/ 1834354 h 3482342"/>
              <a:gd name="connsiteX68" fmla="*/ 7131205 w 12192000"/>
              <a:gd name="connsiteY68" fmla="*/ 1845557 h 3482342"/>
              <a:gd name="connsiteX69" fmla="*/ 6941837 w 12192000"/>
              <a:gd name="connsiteY69" fmla="*/ 1840640 h 3482342"/>
              <a:gd name="connsiteX70" fmla="*/ 6837145 w 12192000"/>
              <a:gd name="connsiteY70" fmla="*/ 1870724 h 3482342"/>
              <a:gd name="connsiteX71" fmla="*/ 6753991 w 12192000"/>
              <a:gd name="connsiteY71" fmla="*/ 1860969 h 3482342"/>
              <a:gd name="connsiteX72" fmla="*/ 6727754 w 12192000"/>
              <a:gd name="connsiteY72" fmla="*/ 1882372 h 3482342"/>
              <a:gd name="connsiteX73" fmla="*/ 6723371 w 12192000"/>
              <a:gd name="connsiteY73" fmla="*/ 1886494 h 3482342"/>
              <a:gd name="connsiteX74" fmla="*/ 6702779 w 12192000"/>
              <a:gd name="connsiteY74" fmla="*/ 1893601 h 3482342"/>
              <a:gd name="connsiteX75" fmla="*/ 6686657 w 12192000"/>
              <a:gd name="connsiteY75" fmla="*/ 1907344 h 3482342"/>
              <a:gd name="connsiteX76" fmla="*/ 6651330 w 12192000"/>
              <a:gd name="connsiteY76" fmla="*/ 1922921 h 3482342"/>
              <a:gd name="connsiteX77" fmla="*/ 6622958 w 12192000"/>
              <a:gd name="connsiteY77" fmla="*/ 1936255 h 3482342"/>
              <a:gd name="connsiteX78" fmla="*/ 6522602 w 12192000"/>
              <a:gd name="connsiteY78" fmla="*/ 1954133 h 3482342"/>
              <a:gd name="connsiteX79" fmla="*/ 6444344 w 12192000"/>
              <a:gd name="connsiteY79" fmla="*/ 1969663 h 3482342"/>
              <a:gd name="connsiteX80" fmla="*/ 6409626 w 12192000"/>
              <a:gd name="connsiteY80" fmla="*/ 1978846 h 3482342"/>
              <a:gd name="connsiteX81" fmla="*/ 6333446 w 12192000"/>
              <a:gd name="connsiteY81" fmla="*/ 1997163 h 3482342"/>
              <a:gd name="connsiteX82" fmla="*/ 6294933 w 12192000"/>
              <a:gd name="connsiteY82" fmla="*/ 2019412 h 3482342"/>
              <a:gd name="connsiteX83" fmla="*/ 6238719 w 12192000"/>
              <a:gd name="connsiteY83" fmla="*/ 2042547 h 3482342"/>
              <a:gd name="connsiteX84" fmla="*/ 6187205 w 12192000"/>
              <a:gd name="connsiteY84" fmla="*/ 2060048 h 3482342"/>
              <a:gd name="connsiteX85" fmla="*/ 6138780 w 12192000"/>
              <a:gd name="connsiteY85" fmla="*/ 2081918 h 3482342"/>
              <a:gd name="connsiteX86" fmla="*/ 6120125 w 12192000"/>
              <a:gd name="connsiteY86" fmla="*/ 2109475 h 3482342"/>
              <a:gd name="connsiteX87" fmla="*/ 6056576 w 12192000"/>
              <a:gd name="connsiteY87" fmla="*/ 2120066 h 3482342"/>
              <a:gd name="connsiteX88" fmla="*/ 5993794 w 12192000"/>
              <a:gd name="connsiteY88" fmla="*/ 2122569 h 3482342"/>
              <a:gd name="connsiteX89" fmla="*/ 5943601 w 12192000"/>
              <a:gd name="connsiteY89" fmla="*/ 2137719 h 3482342"/>
              <a:gd name="connsiteX90" fmla="*/ 5898141 w 12192000"/>
              <a:gd name="connsiteY90" fmla="*/ 2144806 h 3482342"/>
              <a:gd name="connsiteX91" fmla="*/ 5855337 w 12192000"/>
              <a:gd name="connsiteY91" fmla="*/ 2137719 h 3482342"/>
              <a:gd name="connsiteX92" fmla="*/ 5817682 w 12192000"/>
              <a:gd name="connsiteY92" fmla="*/ 2157358 h 3482342"/>
              <a:gd name="connsiteX93" fmla="*/ 5735300 w 12192000"/>
              <a:gd name="connsiteY93" fmla="*/ 2158902 h 3482342"/>
              <a:gd name="connsiteX94" fmla="*/ 5591469 w 12192000"/>
              <a:gd name="connsiteY94" fmla="*/ 2178389 h 3482342"/>
              <a:gd name="connsiteX95" fmla="*/ 5505818 w 12192000"/>
              <a:gd name="connsiteY95" fmla="*/ 2194207 h 3482342"/>
              <a:gd name="connsiteX96" fmla="*/ 5452860 w 12192000"/>
              <a:gd name="connsiteY96" fmla="*/ 2180085 h 3482342"/>
              <a:gd name="connsiteX97" fmla="*/ 5414282 w 12192000"/>
              <a:gd name="connsiteY97" fmla="*/ 2183070 h 3482342"/>
              <a:gd name="connsiteX98" fmla="*/ 5368369 w 12192000"/>
              <a:gd name="connsiteY98" fmla="*/ 2204272 h 3482342"/>
              <a:gd name="connsiteX99" fmla="*/ 5336354 w 12192000"/>
              <a:gd name="connsiteY99" fmla="*/ 2218920 h 3482342"/>
              <a:gd name="connsiteX100" fmla="*/ 5291263 w 12192000"/>
              <a:gd name="connsiteY100" fmla="*/ 2239182 h 3482342"/>
              <a:gd name="connsiteX101" fmla="*/ 5255152 w 12192000"/>
              <a:gd name="connsiteY101" fmla="*/ 2247164 h 3482342"/>
              <a:gd name="connsiteX102" fmla="*/ 5233796 w 12192000"/>
              <a:gd name="connsiteY102" fmla="*/ 2268260 h 3482342"/>
              <a:gd name="connsiteX103" fmla="*/ 5212786 w 12192000"/>
              <a:gd name="connsiteY103" fmla="*/ 2296592 h 3482342"/>
              <a:gd name="connsiteX104" fmla="*/ 5173523 w 12192000"/>
              <a:gd name="connsiteY104" fmla="*/ 2309057 h 3482342"/>
              <a:gd name="connsiteX105" fmla="*/ 5123830 w 12192000"/>
              <a:gd name="connsiteY105" fmla="*/ 2307070 h 3482342"/>
              <a:gd name="connsiteX106" fmla="*/ 5065426 w 12192000"/>
              <a:gd name="connsiteY106" fmla="*/ 2324076 h 3482342"/>
              <a:gd name="connsiteX107" fmla="*/ 4975908 w 12192000"/>
              <a:gd name="connsiteY107" fmla="*/ 2364128 h 3482342"/>
              <a:gd name="connsiteX108" fmla="*/ 4913723 w 12192000"/>
              <a:gd name="connsiteY108" fmla="*/ 2385265 h 3482342"/>
              <a:gd name="connsiteX109" fmla="*/ 4746485 w 12192000"/>
              <a:gd name="connsiteY109" fmla="*/ 2451769 h 3482342"/>
              <a:gd name="connsiteX110" fmla="*/ 4681588 w 12192000"/>
              <a:gd name="connsiteY110" fmla="*/ 2467494 h 3482342"/>
              <a:gd name="connsiteX111" fmla="*/ 1783655 w 12192000"/>
              <a:gd name="connsiteY111" fmla="*/ 3163860 h 3482342"/>
              <a:gd name="connsiteX112" fmla="*/ 1325955 w 12192000"/>
              <a:gd name="connsiteY112" fmla="*/ 3176692 h 3482342"/>
              <a:gd name="connsiteX113" fmla="*/ 1190384 w 12192000"/>
              <a:gd name="connsiteY113" fmla="*/ 3203504 h 3482342"/>
              <a:gd name="connsiteX114" fmla="*/ 1094537 w 12192000"/>
              <a:gd name="connsiteY114" fmla="*/ 3229469 h 3482342"/>
              <a:gd name="connsiteX115" fmla="*/ 779276 w 12192000"/>
              <a:gd name="connsiteY115" fmla="*/ 3327290 h 3482342"/>
              <a:gd name="connsiteX116" fmla="*/ 600378 w 12192000"/>
              <a:gd name="connsiteY116" fmla="*/ 3335250 h 3482342"/>
              <a:gd name="connsiteX117" fmla="*/ 493457 w 12192000"/>
              <a:gd name="connsiteY117" fmla="*/ 3365044 h 3482342"/>
              <a:gd name="connsiteX118" fmla="*/ 349402 w 12192000"/>
              <a:gd name="connsiteY118" fmla="*/ 3380897 h 3482342"/>
              <a:gd name="connsiteX119" fmla="*/ 192183 w 12192000"/>
              <a:gd name="connsiteY119" fmla="*/ 3460075 h 3482342"/>
              <a:gd name="connsiteX120" fmla="*/ 46713 w 12192000"/>
              <a:gd name="connsiteY120" fmla="*/ 3462986 h 3482342"/>
              <a:gd name="connsiteX121" fmla="*/ 2765 w 12192000"/>
              <a:gd name="connsiteY121" fmla="*/ 3480770 h 3482342"/>
              <a:gd name="connsiteX122" fmla="*/ 0 w 12192000"/>
              <a:gd name="connsiteY122" fmla="*/ 3482342 h 3482342"/>
              <a:gd name="connsiteX123" fmla="*/ 0 w 12192000"/>
              <a:gd name="connsiteY12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60443 w 12192000"/>
              <a:gd name="connsiteY26" fmla="*/ 1244502 h 3482342"/>
              <a:gd name="connsiteX27" fmla="*/ 10850998 w 12192000"/>
              <a:gd name="connsiteY27" fmla="*/ 1269215 h 3482342"/>
              <a:gd name="connsiteX28" fmla="*/ 10815658 w 12192000"/>
              <a:gd name="connsiteY28" fmla="*/ 1287849 h 3482342"/>
              <a:gd name="connsiteX29" fmla="*/ 10723900 w 12192000"/>
              <a:gd name="connsiteY29" fmla="*/ 1318642 h 3482342"/>
              <a:gd name="connsiteX30" fmla="*/ 10679906 w 12192000"/>
              <a:gd name="connsiteY30" fmla="*/ 1332049 h 3482342"/>
              <a:gd name="connsiteX31" fmla="*/ 10639834 w 12192000"/>
              <a:gd name="connsiteY31" fmla="*/ 1324989 h 3482342"/>
              <a:gd name="connsiteX32" fmla="*/ 10603863 w 12192000"/>
              <a:gd name="connsiteY32" fmla="*/ 1346886 h 3482342"/>
              <a:gd name="connsiteX33" fmla="*/ 10573203 w 12192000"/>
              <a:gd name="connsiteY33" fmla="*/ 1351996 h 3482342"/>
              <a:gd name="connsiteX34" fmla="*/ 10513263 w 12192000"/>
              <a:gd name="connsiteY34" fmla="*/ 1350756 h 3482342"/>
              <a:gd name="connsiteX35" fmla="*/ 10464012 w 12192000"/>
              <a:gd name="connsiteY35" fmla="*/ 1391778 h 3482342"/>
              <a:gd name="connsiteX36" fmla="*/ 10405409 w 12192000"/>
              <a:gd name="connsiteY36" fmla="*/ 1422789 h 3482342"/>
              <a:gd name="connsiteX37" fmla="*/ 10370530 w 12192000"/>
              <a:gd name="connsiteY37" fmla="*/ 1441596 h 3482342"/>
              <a:gd name="connsiteX38" fmla="*/ 10314361 w 12192000"/>
              <a:gd name="connsiteY38" fmla="*/ 1466924 h 3482342"/>
              <a:gd name="connsiteX39" fmla="*/ 10264922 w 12192000"/>
              <a:gd name="connsiteY39" fmla="*/ 1472107 h 3482342"/>
              <a:gd name="connsiteX40" fmla="*/ 10201385 w 12192000"/>
              <a:gd name="connsiteY40" fmla="*/ 1477515 h 3482342"/>
              <a:gd name="connsiteX41" fmla="*/ 10120184 w 12192000"/>
              <a:gd name="connsiteY41" fmla="*/ 1466924 h 3482342"/>
              <a:gd name="connsiteX42" fmla="*/ 10058690 w 12192000"/>
              <a:gd name="connsiteY42" fmla="*/ 1474888 h 3482342"/>
              <a:gd name="connsiteX43" fmla="*/ 10004424 w 12192000"/>
              <a:gd name="connsiteY43" fmla="*/ 1489801 h 3482342"/>
              <a:gd name="connsiteX44" fmla="*/ 9999951 w 12192000"/>
              <a:gd name="connsiteY44" fmla="*/ 1499127 h 3482342"/>
              <a:gd name="connsiteX45" fmla="*/ 9845462 w 12192000"/>
              <a:gd name="connsiteY45" fmla="*/ 1548192 h 3482342"/>
              <a:gd name="connsiteX46" fmla="*/ 9736156 w 12192000"/>
              <a:gd name="connsiteY46" fmla="*/ 1581928 h 3482342"/>
              <a:gd name="connsiteX47" fmla="*/ 9693355 w 12192000"/>
              <a:gd name="connsiteY47" fmla="*/ 1602632 h 3482342"/>
              <a:gd name="connsiteX48" fmla="*/ 9664242 w 12192000"/>
              <a:gd name="connsiteY48" fmla="*/ 1622075 h 3482342"/>
              <a:gd name="connsiteX49" fmla="*/ 9579195 w 12192000"/>
              <a:gd name="connsiteY49" fmla="*/ 1648017 h 3482342"/>
              <a:gd name="connsiteX50" fmla="*/ 9433652 w 12192000"/>
              <a:gd name="connsiteY50" fmla="*/ 1681174 h 3482342"/>
              <a:gd name="connsiteX51" fmla="*/ 9403775 w 12192000"/>
              <a:gd name="connsiteY51" fmla="*/ 1690403 h 3482342"/>
              <a:gd name="connsiteX52" fmla="*/ 9382503 w 12192000"/>
              <a:gd name="connsiteY52" fmla="*/ 1706957 h 3482342"/>
              <a:gd name="connsiteX53" fmla="*/ 9381410 w 12192000"/>
              <a:gd name="connsiteY53" fmla="*/ 1718312 h 3482342"/>
              <a:gd name="connsiteX54" fmla="*/ 9365685 w 12192000"/>
              <a:gd name="connsiteY54" fmla="*/ 1724772 h 3482342"/>
              <a:gd name="connsiteX55" fmla="*/ 9278020 w 12192000"/>
              <a:gd name="connsiteY55" fmla="*/ 1741161 h 3482342"/>
              <a:gd name="connsiteX56" fmla="*/ 9217145 w 12192000"/>
              <a:gd name="connsiteY56" fmla="*/ 1771195 h 3482342"/>
              <a:gd name="connsiteX57" fmla="*/ 8955875 w 12192000"/>
              <a:gd name="connsiteY57" fmla="*/ 1796806 h 3482342"/>
              <a:gd name="connsiteX58" fmla="*/ 8648415 w 12192000"/>
              <a:gd name="connsiteY58" fmla="*/ 1878623 h 3482342"/>
              <a:gd name="connsiteX59" fmla="*/ 8495949 w 12192000"/>
              <a:gd name="connsiteY59" fmla="*/ 1902425 h 3482342"/>
              <a:gd name="connsiteX60" fmla="*/ 8236214 w 12192000"/>
              <a:gd name="connsiteY60" fmla="*/ 1909725 h 3482342"/>
              <a:gd name="connsiteX61" fmla="*/ 8132104 w 12192000"/>
              <a:gd name="connsiteY61" fmla="*/ 1895727 h 3482342"/>
              <a:gd name="connsiteX62" fmla="*/ 7918078 w 12192000"/>
              <a:gd name="connsiteY62" fmla="*/ 1862668 h 3482342"/>
              <a:gd name="connsiteX63" fmla="*/ 7817899 w 12192000"/>
              <a:gd name="connsiteY63" fmla="*/ 1862176 h 3482342"/>
              <a:gd name="connsiteX64" fmla="*/ 7768994 w 12192000"/>
              <a:gd name="connsiteY64" fmla="*/ 1855721 h 3482342"/>
              <a:gd name="connsiteX65" fmla="*/ 7618027 w 12192000"/>
              <a:gd name="connsiteY65" fmla="*/ 1830959 h 3482342"/>
              <a:gd name="connsiteX66" fmla="*/ 7449425 w 12192000"/>
              <a:gd name="connsiteY66" fmla="*/ 1810910 h 3482342"/>
              <a:gd name="connsiteX67" fmla="*/ 7342915 w 12192000"/>
              <a:gd name="connsiteY67" fmla="*/ 1819827 h 3482342"/>
              <a:gd name="connsiteX68" fmla="*/ 7255191 w 12192000"/>
              <a:gd name="connsiteY68" fmla="*/ 1834354 h 3482342"/>
              <a:gd name="connsiteX69" fmla="*/ 7131205 w 12192000"/>
              <a:gd name="connsiteY69" fmla="*/ 1845557 h 3482342"/>
              <a:gd name="connsiteX70" fmla="*/ 6941837 w 12192000"/>
              <a:gd name="connsiteY70" fmla="*/ 1840640 h 3482342"/>
              <a:gd name="connsiteX71" fmla="*/ 6837145 w 12192000"/>
              <a:gd name="connsiteY71" fmla="*/ 1870724 h 3482342"/>
              <a:gd name="connsiteX72" fmla="*/ 6753991 w 12192000"/>
              <a:gd name="connsiteY72" fmla="*/ 1860969 h 3482342"/>
              <a:gd name="connsiteX73" fmla="*/ 6727754 w 12192000"/>
              <a:gd name="connsiteY73" fmla="*/ 1882372 h 3482342"/>
              <a:gd name="connsiteX74" fmla="*/ 6723371 w 12192000"/>
              <a:gd name="connsiteY74" fmla="*/ 1886494 h 3482342"/>
              <a:gd name="connsiteX75" fmla="*/ 6702779 w 12192000"/>
              <a:gd name="connsiteY75" fmla="*/ 1893601 h 3482342"/>
              <a:gd name="connsiteX76" fmla="*/ 6686657 w 12192000"/>
              <a:gd name="connsiteY76" fmla="*/ 1907344 h 3482342"/>
              <a:gd name="connsiteX77" fmla="*/ 6651330 w 12192000"/>
              <a:gd name="connsiteY77" fmla="*/ 1922921 h 3482342"/>
              <a:gd name="connsiteX78" fmla="*/ 6622958 w 12192000"/>
              <a:gd name="connsiteY78" fmla="*/ 1936255 h 3482342"/>
              <a:gd name="connsiteX79" fmla="*/ 6522602 w 12192000"/>
              <a:gd name="connsiteY79" fmla="*/ 1954133 h 3482342"/>
              <a:gd name="connsiteX80" fmla="*/ 6444344 w 12192000"/>
              <a:gd name="connsiteY80" fmla="*/ 1969663 h 3482342"/>
              <a:gd name="connsiteX81" fmla="*/ 6409626 w 12192000"/>
              <a:gd name="connsiteY81" fmla="*/ 1978846 h 3482342"/>
              <a:gd name="connsiteX82" fmla="*/ 6333446 w 12192000"/>
              <a:gd name="connsiteY82" fmla="*/ 1997163 h 3482342"/>
              <a:gd name="connsiteX83" fmla="*/ 6294933 w 12192000"/>
              <a:gd name="connsiteY83" fmla="*/ 2019412 h 3482342"/>
              <a:gd name="connsiteX84" fmla="*/ 6238719 w 12192000"/>
              <a:gd name="connsiteY84" fmla="*/ 2042547 h 3482342"/>
              <a:gd name="connsiteX85" fmla="*/ 6187205 w 12192000"/>
              <a:gd name="connsiteY85" fmla="*/ 2060048 h 3482342"/>
              <a:gd name="connsiteX86" fmla="*/ 6138780 w 12192000"/>
              <a:gd name="connsiteY86" fmla="*/ 2081918 h 3482342"/>
              <a:gd name="connsiteX87" fmla="*/ 6120125 w 12192000"/>
              <a:gd name="connsiteY87" fmla="*/ 2109475 h 3482342"/>
              <a:gd name="connsiteX88" fmla="*/ 6056576 w 12192000"/>
              <a:gd name="connsiteY88" fmla="*/ 2120066 h 3482342"/>
              <a:gd name="connsiteX89" fmla="*/ 5993794 w 12192000"/>
              <a:gd name="connsiteY89" fmla="*/ 2122569 h 3482342"/>
              <a:gd name="connsiteX90" fmla="*/ 5943601 w 12192000"/>
              <a:gd name="connsiteY90" fmla="*/ 2137719 h 3482342"/>
              <a:gd name="connsiteX91" fmla="*/ 5898141 w 12192000"/>
              <a:gd name="connsiteY91" fmla="*/ 2144806 h 3482342"/>
              <a:gd name="connsiteX92" fmla="*/ 5855337 w 12192000"/>
              <a:gd name="connsiteY92" fmla="*/ 2137719 h 3482342"/>
              <a:gd name="connsiteX93" fmla="*/ 5817682 w 12192000"/>
              <a:gd name="connsiteY93" fmla="*/ 2157358 h 3482342"/>
              <a:gd name="connsiteX94" fmla="*/ 5735300 w 12192000"/>
              <a:gd name="connsiteY94" fmla="*/ 2158902 h 3482342"/>
              <a:gd name="connsiteX95" fmla="*/ 5591469 w 12192000"/>
              <a:gd name="connsiteY95" fmla="*/ 2178389 h 3482342"/>
              <a:gd name="connsiteX96" fmla="*/ 5505818 w 12192000"/>
              <a:gd name="connsiteY96" fmla="*/ 2194207 h 3482342"/>
              <a:gd name="connsiteX97" fmla="*/ 5452860 w 12192000"/>
              <a:gd name="connsiteY97" fmla="*/ 2180085 h 3482342"/>
              <a:gd name="connsiteX98" fmla="*/ 5414282 w 12192000"/>
              <a:gd name="connsiteY98" fmla="*/ 2183070 h 3482342"/>
              <a:gd name="connsiteX99" fmla="*/ 5368369 w 12192000"/>
              <a:gd name="connsiteY99" fmla="*/ 2204272 h 3482342"/>
              <a:gd name="connsiteX100" fmla="*/ 5336354 w 12192000"/>
              <a:gd name="connsiteY100" fmla="*/ 2218920 h 3482342"/>
              <a:gd name="connsiteX101" fmla="*/ 5291263 w 12192000"/>
              <a:gd name="connsiteY101" fmla="*/ 2239182 h 3482342"/>
              <a:gd name="connsiteX102" fmla="*/ 5255152 w 12192000"/>
              <a:gd name="connsiteY102" fmla="*/ 2247164 h 3482342"/>
              <a:gd name="connsiteX103" fmla="*/ 5233796 w 12192000"/>
              <a:gd name="connsiteY103" fmla="*/ 2268260 h 3482342"/>
              <a:gd name="connsiteX104" fmla="*/ 5212786 w 12192000"/>
              <a:gd name="connsiteY104" fmla="*/ 2296592 h 3482342"/>
              <a:gd name="connsiteX105" fmla="*/ 5173523 w 12192000"/>
              <a:gd name="connsiteY105" fmla="*/ 2309057 h 3482342"/>
              <a:gd name="connsiteX106" fmla="*/ 5123830 w 12192000"/>
              <a:gd name="connsiteY106" fmla="*/ 2307070 h 3482342"/>
              <a:gd name="connsiteX107" fmla="*/ 5065426 w 12192000"/>
              <a:gd name="connsiteY107" fmla="*/ 2324076 h 3482342"/>
              <a:gd name="connsiteX108" fmla="*/ 4975908 w 12192000"/>
              <a:gd name="connsiteY108" fmla="*/ 2364128 h 3482342"/>
              <a:gd name="connsiteX109" fmla="*/ 4913723 w 12192000"/>
              <a:gd name="connsiteY109" fmla="*/ 2385265 h 3482342"/>
              <a:gd name="connsiteX110" fmla="*/ 4746485 w 12192000"/>
              <a:gd name="connsiteY110" fmla="*/ 2451769 h 3482342"/>
              <a:gd name="connsiteX111" fmla="*/ 4681588 w 12192000"/>
              <a:gd name="connsiteY111" fmla="*/ 2467494 h 3482342"/>
              <a:gd name="connsiteX112" fmla="*/ 1783655 w 12192000"/>
              <a:gd name="connsiteY112" fmla="*/ 3163860 h 3482342"/>
              <a:gd name="connsiteX113" fmla="*/ 1325955 w 12192000"/>
              <a:gd name="connsiteY113" fmla="*/ 3176692 h 3482342"/>
              <a:gd name="connsiteX114" fmla="*/ 1190384 w 12192000"/>
              <a:gd name="connsiteY114" fmla="*/ 3203504 h 3482342"/>
              <a:gd name="connsiteX115" fmla="*/ 1094537 w 12192000"/>
              <a:gd name="connsiteY115" fmla="*/ 3229469 h 3482342"/>
              <a:gd name="connsiteX116" fmla="*/ 779276 w 12192000"/>
              <a:gd name="connsiteY116" fmla="*/ 3327290 h 3482342"/>
              <a:gd name="connsiteX117" fmla="*/ 600378 w 12192000"/>
              <a:gd name="connsiteY117" fmla="*/ 3335250 h 3482342"/>
              <a:gd name="connsiteX118" fmla="*/ 493457 w 12192000"/>
              <a:gd name="connsiteY118" fmla="*/ 3365044 h 3482342"/>
              <a:gd name="connsiteX119" fmla="*/ 349402 w 12192000"/>
              <a:gd name="connsiteY119" fmla="*/ 3380897 h 3482342"/>
              <a:gd name="connsiteX120" fmla="*/ 192183 w 12192000"/>
              <a:gd name="connsiteY120" fmla="*/ 3460075 h 3482342"/>
              <a:gd name="connsiteX121" fmla="*/ 46713 w 12192000"/>
              <a:gd name="connsiteY121" fmla="*/ 3462986 h 3482342"/>
              <a:gd name="connsiteX122" fmla="*/ 2765 w 12192000"/>
              <a:gd name="connsiteY122" fmla="*/ 3480770 h 3482342"/>
              <a:gd name="connsiteX123" fmla="*/ 0 w 12192000"/>
              <a:gd name="connsiteY123" fmla="*/ 3482342 h 3482342"/>
              <a:gd name="connsiteX124" fmla="*/ 0 w 12192000"/>
              <a:gd name="connsiteY124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60443 w 12192000"/>
              <a:gd name="connsiteY26" fmla="*/ 1244502 h 3482342"/>
              <a:gd name="connsiteX27" fmla="*/ 10879242 w 12192000"/>
              <a:gd name="connsiteY27" fmla="*/ 1269215 h 3482342"/>
              <a:gd name="connsiteX28" fmla="*/ 10850998 w 12192000"/>
              <a:gd name="connsiteY28" fmla="*/ 1269215 h 3482342"/>
              <a:gd name="connsiteX29" fmla="*/ 10815658 w 12192000"/>
              <a:gd name="connsiteY29" fmla="*/ 1287849 h 3482342"/>
              <a:gd name="connsiteX30" fmla="*/ 10723900 w 12192000"/>
              <a:gd name="connsiteY30" fmla="*/ 1318642 h 3482342"/>
              <a:gd name="connsiteX31" fmla="*/ 10679906 w 12192000"/>
              <a:gd name="connsiteY31" fmla="*/ 1332049 h 3482342"/>
              <a:gd name="connsiteX32" fmla="*/ 10639834 w 12192000"/>
              <a:gd name="connsiteY32" fmla="*/ 1324989 h 3482342"/>
              <a:gd name="connsiteX33" fmla="*/ 10603863 w 12192000"/>
              <a:gd name="connsiteY33" fmla="*/ 1346886 h 3482342"/>
              <a:gd name="connsiteX34" fmla="*/ 10573203 w 12192000"/>
              <a:gd name="connsiteY34" fmla="*/ 1351996 h 3482342"/>
              <a:gd name="connsiteX35" fmla="*/ 10513263 w 12192000"/>
              <a:gd name="connsiteY35" fmla="*/ 1350756 h 3482342"/>
              <a:gd name="connsiteX36" fmla="*/ 10464012 w 12192000"/>
              <a:gd name="connsiteY36" fmla="*/ 1391778 h 3482342"/>
              <a:gd name="connsiteX37" fmla="*/ 10405409 w 12192000"/>
              <a:gd name="connsiteY37" fmla="*/ 1422789 h 3482342"/>
              <a:gd name="connsiteX38" fmla="*/ 10370530 w 12192000"/>
              <a:gd name="connsiteY38" fmla="*/ 1441596 h 3482342"/>
              <a:gd name="connsiteX39" fmla="*/ 10314361 w 12192000"/>
              <a:gd name="connsiteY39" fmla="*/ 1466924 h 3482342"/>
              <a:gd name="connsiteX40" fmla="*/ 10264922 w 12192000"/>
              <a:gd name="connsiteY40" fmla="*/ 1472107 h 3482342"/>
              <a:gd name="connsiteX41" fmla="*/ 10201385 w 12192000"/>
              <a:gd name="connsiteY41" fmla="*/ 1477515 h 3482342"/>
              <a:gd name="connsiteX42" fmla="*/ 10120184 w 12192000"/>
              <a:gd name="connsiteY42" fmla="*/ 1466924 h 3482342"/>
              <a:gd name="connsiteX43" fmla="*/ 10058690 w 12192000"/>
              <a:gd name="connsiteY43" fmla="*/ 1474888 h 3482342"/>
              <a:gd name="connsiteX44" fmla="*/ 10004424 w 12192000"/>
              <a:gd name="connsiteY44" fmla="*/ 1489801 h 3482342"/>
              <a:gd name="connsiteX45" fmla="*/ 9999951 w 12192000"/>
              <a:gd name="connsiteY45" fmla="*/ 1499127 h 3482342"/>
              <a:gd name="connsiteX46" fmla="*/ 9845462 w 12192000"/>
              <a:gd name="connsiteY46" fmla="*/ 1548192 h 3482342"/>
              <a:gd name="connsiteX47" fmla="*/ 9736156 w 12192000"/>
              <a:gd name="connsiteY47" fmla="*/ 1581928 h 3482342"/>
              <a:gd name="connsiteX48" fmla="*/ 9693355 w 12192000"/>
              <a:gd name="connsiteY48" fmla="*/ 1602632 h 3482342"/>
              <a:gd name="connsiteX49" fmla="*/ 9664242 w 12192000"/>
              <a:gd name="connsiteY49" fmla="*/ 1622075 h 3482342"/>
              <a:gd name="connsiteX50" fmla="*/ 9579195 w 12192000"/>
              <a:gd name="connsiteY50" fmla="*/ 1648017 h 3482342"/>
              <a:gd name="connsiteX51" fmla="*/ 9433652 w 12192000"/>
              <a:gd name="connsiteY51" fmla="*/ 1681174 h 3482342"/>
              <a:gd name="connsiteX52" fmla="*/ 9403775 w 12192000"/>
              <a:gd name="connsiteY52" fmla="*/ 1690403 h 3482342"/>
              <a:gd name="connsiteX53" fmla="*/ 9382503 w 12192000"/>
              <a:gd name="connsiteY53" fmla="*/ 1706957 h 3482342"/>
              <a:gd name="connsiteX54" fmla="*/ 9381410 w 12192000"/>
              <a:gd name="connsiteY54" fmla="*/ 1718312 h 3482342"/>
              <a:gd name="connsiteX55" fmla="*/ 9365685 w 12192000"/>
              <a:gd name="connsiteY55" fmla="*/ 1724772 h 3482342"/>
              <a:gd name="connsiteX56" fmla="*/ 9278020 w 12192000"/>
              <a:gd name="connsiteY56" fmla="*/ 1741161 h 3482342"/>
              <a:gd name="connsiteX57" fmla="*/ 9217145 w 12192000"/>
              <a:gd name="connsiteY57" fmla="*/ 1771195 h 3482342"/>
              <a:gd name="connsiteX58" fmla="*/ 8955875 w 12192000"/>
              <a:gd name="connsiteY58" fmla="*/ 1796806 h 3482342"/>
              <a:gd name="connsiteX59" fmla="*/ 8648415 w 12192000"/>
              <a:gd name="connsiteY59" fmla="*/ 1878623 h 3482342"/>
              <a:gd name="connsiteX60" fmla="*/ 8495949 w 12192000"/>
              <a:gd name="connsiteY60" fmla="*/ 1902425 h 3482342"/>
              <a:gd name="connsiteX61" fmla="*/ 8236214 w 12192000"/>
              <a:gd name="connsiteY61" fmla="*/ 1909725 h 3482342"/>
              <a:gd name="connsiteX62" fmla="*/ 8132104 w 12192000"/>
              <a:gd name="connsiteY62" fmla="*/ 1895727 h 3482342"/>
              <a:gd name="connsiteX63" fmla="*/ 7918078 w 12192000"/>
              <a:gd name="connsiteY63" fmla="*/ 1862668 h 3482342"/>
              <a:gd name="connsiteX64" fmla="*/ 7817899 w 12192000"/>
              <a:gd name="connsiteY64" fmla="*/ 1862176 h 3482342"/>
              <a:gd name="connsiteX65" fmla="*/ 7768994 w 12192000"/>
              <a:gd name="connsiteY65" fmla="*/ 1855721 h 3482342"/>
              <a:gd name="connsiteX66" fmla="*/ 7618027 w 12192000"/>
              <a:gd name="connsiteY66" fmla="*/ 1830959 h 3482342"/>
              <a:gd name="connsiteX67" fmla="*/ 7449425 w 12192000"/>
              <a:gd name="connsiteY67" fmla="*/ 1810910 h 3482342"/>
              <a:gd name="connsiteX68" fmla="*/ 7342915 w 12192000"/>
              <a:gd name="connsiteY68" fmla="*/ 1819827 h 3482342"/>
              <a:gd name="connsiteX69" fmla="*/ 7255191 w 12192000"/>
              <a:gd name="connsiteY69" fmla="*/ 1834354 h 3482342"/>
              <a:gd name="connsiteX70" fmla="*/ 7131205 w 12192000"/>
              <a:gd name="connsiteY70" fmla="*/ 1845557 h 3482342"/>
              <a:gd name="connsiteX71" fmla="*/ 6941837 w 12192000"/>
              <a:gd name="connsiteY71" fmla="*/ 1840640 h 3482342"/>
              <a:gd name="connsiteX72" fmla="*/ 6837145 w 12192000"/>
              <a:gd name="connsiteY72" fmla="*/ 1870724 h 3482342"/>
              <a:gd name="connsiteX73" fmla="*/ 6753991 w 12192000"/>
              <a:gd name="connsiteY73" fmla="*/ 1860969 h 3482342"/>
              <a:gd name="connsiteX74" fmla="*/ 6727754 w 12192000"/>
              <a:gd name="connsiteY74" fmla="*/ 1882372 h 3482342"/>
              <a:gd name="connsiteX75" fmla="*/ 6723371 w 12192000"/>
              <a:gd name="connsiteY75" fmla="*/ 1886494 h 3482342"/>
              <a:gd name="connsiteX76" fmla="*/ 6702779 w 12192000"/>
              <a:gd name="connsiteY76" fmla="*/ 1893601 h 3482342"/>
              <a:gd name="connsiteX77" fmla="*/ 6686657 w 12192000"/>
              <a:gd name="connsiteY77" fmla="*/ 1907344 h 3482342"/>
              <a:gd name="connsiteX78" fmla="*/ 6651330 w 12192000"/>
              <a:gd name="connsiteY78" fmla="*/ 1922921 h 3482342"/>
              <a:gd name="connsiteX79" fmla="*/ 6622958 w 12192000"/>
              <a:gd name="connsiteY79" fmla="*/ 1936255 h 3482342"/>
              <a:gd name="connsiteX80" fmla="*/ 6522602 w 12192000"/>
              <a:gd name="connsiteY80" fmla="*/ 1954133 h 3482342"/>
              <a:gd name="connsiteX81" fmla="*/ 6444344 w 12192000"/>
              <a:gd name="connsiteY81" fmla="*/ 1969663 h 3482342"/>
              <a:gd name="connsiteX82" fmla="*/ 6409626 w 12192000"/>
              <a:gd name="connsiteY82" fmla="*/ 1978846 h 3482342"/>
              <a:gd name="connsiteX83" fmla="*/ 6333446 w 12192000"/>
              <a:gd name="connsiteY83" fmla="*/ 1997163 h 3482342"/>
              <a:gd name="connsiteX84" fmla="*/ 6294933 w 12192000"/>
              <a:gd name="connsiteY84" fmla="*/ 2019412 h 3482342"/>
              <a:gd name="connsiteX85" fmla="*/ 6238719 w 12192000"/>
              <a:gd name="connsiteY85" fmla="*/ 2042547 h 3482342"/>
              <a:gd name="connsiteX86" fmla="*/ 6187205 w 12192000"/>
              <a:gd name="connsiteY86" fmla="*/ 2060048 h 3482342"/>
              <a:gd name="connsiteX87" fmla="*/ 6138780 w 12192000"/>
              <a:gd name="connsiteY87" fmla="*/ 2081918 h 3482342"/>
              <a:gd name="connsiteX88" fmla="*/ 6120125 w 12192000"/>
              <a:gd name="connsiteY88" fmla="*/ 2109475 h 3482342"/>
              <a:gd name="connsiteX89" fmla="*/ 6056576 w 12192000"/>
              <a:gd name="connsiteY89" fmla="*/ 2120066 h 3482342"/>
              <a:gd name="connsiteX90" fmla="*/ 5993794 w 12192000"/>
              <a:gd name="connsiteY90" fmla="*/ 2122569 h 3482342"/>
              <a:gd name="connsiteX91" fmla="*/ 5943601 w 12192000"/>
              <a:gd name="connsiteY91" fmla="*/ 2137719 h 3482342"/>
              <a:gd name="connsiteX92" fmla="*/ 5898141 w 12192000"/>
              <a:gd name="connsiteY92" fmla="*/ 2144806 h 3482342"/>
              <a:gd name="connsiteX93" fmla="*/ 5855337 w 12192000"/>
              <a:gd name="connsiteY93" fmla="*/ 2137719 h 3482342"/>
              <a:gd name="connsiteX94" fmla="*/ 5817682 w 12192000"/>
              <a:gd name="connsiteY94" fmla="*/ 2157358 h 3482342"/>
              <a:gd name="connsiteX95" fmla="*/ 5735300 w 12192000"/>
              <a:gd name="connsiteY95" fmla="*/ 2158902 h 3482342"/>
              <a:gd name="connsiteX96" fmla="*/ 5591469 w 12192000"/>
              <a:gd name="connsiteY96" fmla="*/ 2178389 h 3482342"/>
              <a:gd name="connsiteX97" fmla="*/ 5505818 w 12192000"/>
              <a:gd name="connsiteY97" fmla="*/ 2194207 h 3482342"/>
              <a:gd name="connsiteX98" fmla="*/ 5452860 w 12192000"/>
              <a:gd name="connsiteY98" fmla="*/ 2180085 h 3482342"/>
              <a:gd name="connsiteX99" fmla="*/ 5414282 w 12192000"/>
              <a:gd name="connsiteY99" fmla="*/ 2183070 h 3482342"/>
              <a:gd name="connsiteX100" fmla="*/ 5368369 w 12192000"/>
              <a:gd name="connsiteY100" fmla="*/ 2204272 h 3482342"/>
              <a:gd name="connsiteX101" fmla="*/ 5336354 w 12192000"/>
              <a:gd name="connsiteY101" fmla="*/ 2218920 h 3482342"/>
              <a:gd name="connsiteX102" fmla="*/ 5291263 w 12192000"/>
              <a:gd name="connsiteY102" fmla="*/ 2239182 h 3482342"/>
              <a:gd name="connsiteX103" fmla="*/ 5255152 w 12192000"/>
              <a:gd name="connsiteY103" fmla="*/ 2247164 h 3482342"/>
              <a:gd name="connsiteX104" fmla="*/ 5233796 w 12192000"/>
              <a:gd name="connsiteY104" fmla="*/ 2268260 h 3482342"/>
              <a:gd name="connsiteX105" fmla="*/ 5212786 w 12192000"/>
              <a:gd name="connsiteY105" fmla="*/ 2296592 h 3482342"/>
              <a:gd name="connsiteX106" fmla="*/ 5173523 w 12192000"/>
              <a:gd name="connsiteY106" fmla="*/ 2309057 h 3482342"/>
              <a:gd name="connsiteX107" fmla="*/ 5123830 w 12192000"/>
              <a:gd name="connsiteY107" fmla="*/ 2307070 h 3482342"/>
              <a:gd name="connsiteX108" fmla="*/ 5065426 w 12192000"/>
              <a:gd name="connsiteY108" fmla="*/ 2324076 h 3482342"/>
              <a:gd name="connsiteX109" fmla="*/ 4975908 w 12192000"/>
              <a:gd name="connsiteY109" fmla="*/ 2364128 h 3482342"/>
              <a:gd name="connsiteX110" fmla="*/ 4913723 w 12192000"/>
              <a:gd name="connsiteY110" fmla="*/ 2385265 h 3482342"/>
              <a:gd name="connsiteX111" fmla="*/ 4746485 w 12192000"/>
              <a:gd name="connsiteY111" fmla="*/ 2451769 h 3482342"/>
              <a:gd name="connsiteX112" fmla="*/ 4681588 w 12192000"/>
              <a:gd name="connsiteY112" fmla="*/ 2467494 h 3482342"/>
              <a:gd name="connsiteX113" fmla="*/ 1783655 w 12192000"/>
              <a:gd name="connsiteY113" fmla="*/ 3163860 h 3482342"/>
              <a:gd name="connsiteX114" fmla="*/ 1325955 w 12192000"/>
              <a:gd name="connsiteY114" fmla="*/ 3176692 h 3482342"/>
              <a:gd name="connsiteX115" fmla="*/ 1190384 w 12192000"/>
              <a:gd name="connsiteY115" fmla="*/ 3203504 h 3482342"/>
              <a:gd name="connsiteX116" fmla="*/ 1094537 w 12192000"/>
              <a:gd name="connsiteY116" fmla="*/ 3229469 h 3482342"/>
              <a:gd name="connsiteX117" fmla="*/ 779276 w 12192000"/>
              <a:gd name="connsiteY117" fmla="*/ 3327290 h 3482342"/>
              <a:gd name="connsiteX118" fmla="*/ 600378 w 12192000"/>
              <a:gd name="connsiteY118" fmla="*/ 3335250 h 3482342"/>
              <a:gd name="connsiteX119" fmla="*/ 493457 w 12192000"/>
              <a:gd name="connsiteY119" fmla="*/ 3365044 h 3482342"/>
              <a:gd name="connsiteX120" fmla="*/ 349402 w 12192000"/>
              <a:gd name="connsiteY120" fmla="*/ 3380897 h 3482342"/>
              <a:gd name="connsiteX121" fmla="*/ 192183 w 12192000"/>
              <a:gd name="connsiteY121" fmla="*/ 3460075 h 3482342"/>
              <a:gd name="connsiteX122" fmla="*/ 46713 w 12192000"/>
              <a:gd name="connsiteY122" fmla="*/ 3462986 h 3482342"/>
              <a:gd name="connsiteX123" fmla="*/ 2765 w 12192000"/>
              <a:gd name="connsiteY123" fmla="*/ 3480770 h 3482342"/>
              <a:gd name="connsiteX124" fmla="*/ 0 w 12192000"/>
              <a:gd name="connsiteY124" fmla="*/ 3482342 h 3482342"/>
              <a:gd name="connsiteX125" fmla="*/ 0 w 12192000"/>
              <a:gd name="connsiteY125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79906 w 12192000"/>
              <a:gd name="connsiteY32" fmla="*/ 1332049 h 3482342"/>
              <a:gd name="connsiteX33" fmla="*/ 10639834 w 12192000"/>
              <a:gd name="connsiteY33" fmla="*/ 1324989 h 3482342"/>
              <a:gd name="connsiteX34" fmla="*/ 10603863 w 12192000"/>
              <a:gd name="connsiteY34" fmla="*/ 1346886 h 3482342"/>
              <a:gd name="connsiteX35" fmla="*/ 10573203 w 12192000"/>
              <a:gd name="connsiteY35" fmla="*/ 1351996 h 3482342"/>
              <a:gd name="connsiteX36" fmla="*/ 10513263 w 12192000"/>
              <a:gd name="connsiteY36" fmla="*/ 1350756 h 3482342"/>
              <a:gd name="connsiteX37" fmla="*/ 10464012 w 12192000"/>
              <a:gd name="connsiteY37" fmla="*/ 1391778 h 3482342"/>
              <a:gd name="connsiteX38" fmla="*/ 10405409 w 12192000"/>
              <a:gd name="connsiteY38" fmla="*/ 1422789 h 3482342"/>
              <a:gd name="connsiteX39" fmla="*/ 10370530 w 12192000"/>
              <a:gd name="connsiteY39" fmla="*/ 1441596 h 3482342"/>
              <a:gd name="connsiteX40" fmla="*/ 10314361 w 12192000"/>
              <a:gd name="connsiteY40" fmla="*/ 1466924 h 3482342"/>
              <a:gd name="connsiteX41" fmla="*/ 10264922 w 12192000"/>
              <a:gd name="connsiteY41" fmla="*/ 1472107 h 3482342"/>
              <a:gd name="connsiteX42" fmla="*/ 10201385 w 12192000"/>
              <a:gd name="connsiteY42" fmla="*/ 1477515 h 3482342"/>
              <a:gd name="connsiteX43" fmla="*/ 10120184 w 12192000"/>
              <a:gd name="connsiteY43" fmla="*/ 1466924 h 3482342"/>
              <a:gd name="connsiteX44" fmla="*/ 10058690 w 12192000"/>
              <a:gd name="connsiteY44" fmla="*/ 1474888 h 3482342"/>
              <a:gd name="connsiteX45" fmla="*/ 10004424 w 12192000"/>
              <a:gd name="connsiteY45" fmla="*/ 1489801 h 3482342"/>
              <a:gd name="connsiteX46" fmla="*/ 9999951 w 12192000"/>
              <a:gd name="connsiteY46" fmla="*/ 1499127 h 3482342"/>
              <a:gd name="connsiteX47" fmla="*/ 9845462 w 12192000"/>
              <a:gd name="connsiteY47" fmla="*/ 1548192 h 3482342"/>
              <a:gd name="connsiteX48" fmla="*/ 9736156 w 12192000"/>
              <a:gd name="connsiteY48" fmla="*/ 1581928 h 3482342"/>
              <a:gd name="connsiteX49" fmla="*/ 9693355 w 12192000"/>
              <a:gd name="connsiteY49" fmla="*/ 1602632 h 3482342"/>
              <a:gd name="connsiteX50" fmla="*/ 9664242 w 12192000"/>
              <a:gd name="connsiteY50" fmla="*/ 1622075 h 3482342"/>
              <a:gd name="connsiteX51" fmla="*/ 9579195 w 12192000"/>
              <a:gd name="connsiteY51" fmla="*/ 1648017 h 3482342"/>
              <a:gd name="connsiteX52" fmla="*/ 9433652 w 12192000"/>
              <a:gd name="connsiteY52" fmla="*/ 1681174 h 3482342"/>
              <a:gd name="connsiteX53" fmla="*/ 9403775 w 12192000"/>
              <a:gd name="connsiteY53" fmla="*/ 1690403 h 3482342"/>
              <a:gd name="connsiteX54" fmla="*/ 9382503 w 12192000"/>
              <a:gd name="connsiteY54" fmla="*/ 1706957 h 3482342"/>
              <a:gd name="connsiteX55" fmla="*/ 9381410 w 12192000"/>
              <a:gd name="connsiteY55" fmla="*/ 1718312 h 3482342"/>
              <a:gd name="connsiteX56" fmla="*/ 9365685 w 12192000"/>
              <a:gd name="connsiteY56" fmla="*/ 1724772 h 3482342"/>
              <a:gd name="connsiteX57" fmla="*/ 9278020 w 12192000"/>
              <a:gd name="connsiteY57" fmla="*/ 1741161 h 3482342"/>
              <a:gd name="connsiteX58" fmla="*/ 9217145 w 12192000"/>
              <a:gd name="connsiteY58" fmla="*/ 1771195 h 3482342"/>
              <a:gd name="connsiteX59" fmla="*/ 8955875 w 12192000"/>
              <a:gd name="connsiteY59" fmla="*/ 1796806 h 3482342"/>
              <a:gd name="connsiteX60" fmla="*/ 8648415 w 12192000"/>
              <a:gd name="connsiteY60" fmla="*/ 1878623 h 3482342"/>
              <a:gd name="connsiteX61" fmla="*/ 8495949 w 12192000"/>
              <a:gd name="connsiteY61" fmla="*/ 1902425 h 3482342"/>
              <a:gd name="connsiteX62" fmla="*/ 8236214 w 12192000"/>
              <a:gd name="connsiteY62" fmla="*/ 1909725 h 3482342"/>
              <a:gd name="connsiteX63" fmla="*/ 8132104 w 12192000"/>
              <a:gd name="connsiteY63" fmla="*/ 1895727 h 3482342"/>
              <a:gd name="connsiteX64" fmla="*/ 7918078 w 12192000"/>
              <a:gd name="connsiteY64" fmla="*/ 1862668 h 3482342"/>
              <a:gd name="connsiteX65" fmla="*/ 7817899 w 12192000"/>
              <a:gd name="connsiteY65" fmla="*/ 1862176 h 3482342"/>
              <a:gd name="connsiteX66" fmla="*/ 7768994 w 12192000"/>
              <a:gd name="connsiteY66" fmla="*/ 1855721 h 3482342"/>
              <a:gd name="connsiteX67" fmla="*/ 7618027 w 12192000"/>
              <a:gd name="connsiteY67" fmla="*/ 1830959 h 3482342"/>
              <a:gd name="connsiteX68" fmla="*/ 7449425 w 12192000"/>
              <a:gd name="connsiteY68" fmla="*/ 1810910 h 3482342"/>
              <a:gd name="connsiteX69" fmla="*/ 7342915 w 12192000"/>
              <a:gd name="connsiteY69" fmla="*/ 1819827 h 3482342"/>
              <a:gd name="connsiteX70" fmla="*/ 7255191 w 12192000"/>
              <a:gd name="connsiteY70" fmla="*/ 1834354 h 3482342"/>
              <a:gd name="connsiteX71" fmla="*/ 7131205 w 12192000"/>
              <a:gd name="connsiteY71" fmla="*/ 1845557 h 3482342"/>
              <a:gd name="connsiteX72" fmla="*/ 6941837 w 12192000"/>
              <a:gd name="connsiteY72" fmla="*/ 1840640 h 3482342"/>
              <a:gd name="connsiteX73" fmla="*/ 6837145 w 12192000"/>
              <a:gd name="connsiteY73" fmla="*/ 1870724 h 3482342"/>
              <a:gd name="connsiteX74" fmla="*/ 6753991 w 12192000"/>
              <a:gd name="connsiteY74" fmla="*/ 1860969 h 3482342"/>
              <a:gd name="connsiteX75" fmla="*/ 6727754 w 12192000"/>
              <a:gd name="connsiteY75" fmla="*/ 1882372 h 3482342"/>
              <a:gd name="connsiteX76" fmla="*/ 6723371 w 12192000"/>
              <a:gd name="connsiteY76" fmla="*/ 1886494 h 3482342"/>
              <a:gd name="connsiteX77" fmla="*/ 6702779 w 12192000"/>
              <a:gd name="connsiteY77" fmla="*/ 1893601 h 3482342"/>
              <a:gd name="connsiteX78" fmla="*/ 6686657 w 12192000"/>
              <a:gd name="connsiteY78" fmla="*/ 1907344 h 3482342"/>
              <a:gd name="connsiteX79" fmla="*/ 6651330 w 12192000"/>
              <a:gd name="connsiteY79" fmla="*/ 1922921 h 3482342"/>
              <a:gd name="connsiteX80" fmla="*/ 6622958 w 12192000"/>
              <a:gd name="connsiteY80" fmla="*/ 1936255 h 3482342"/>
              <a:gd name="connsiteX81" fmla="*/ 6522602 w 12192000"/>
              <a:gd name="connsiteY81" fmla="*/ 1954133 h 3482342"/>
              <a:gd name="connsiteX82" fmla="*/ 6444344 w 12192000"/>
              <a:gd name="connsiteY82" fmla="*/ 1969663 h 3482342"/>
              <a:gd name="connsiteX83" fmla="*/ 6409626 w 12192000"/>
              <a:gd name="connsiteY83" fmla="*/ 1978846 h 3482342"/>
              <a:gd name="connsiteX84" fmla="*/ 6333446 w 12192000"/>
              <a:gd name="connsiteY84" fmla="*/ 1997163 h 3482342"/>
              <a:gd name="connsiteX85" fmla="*/ 6294933 w 12192000"/>
              <a:gd name="connsiteY85" fmla="*/ 2019412 h 3482342"/>
              <a:gd name="connsiteX86" fmla="*/ 6238719 w 12192000"/>
              <a:gd name="connsiteY86" fmla="*/ 2042547 h 3482342"/>
              <a:gd name="connsiteX87" fmla="*/ 6187205 w 12192000"/>
              <a:gd name="connsiteY87" fmla="*/ 2060048 h 3482342"/>
              <a:gd name="connsiteX88" fmla="*/ 6138780 w 12192000"/>
              <a:gd name="connsiteY88" fmla="*/ 2081918 h 3482342"/>
              <a:gd name="connsiteX89" fmla="*/ 6120125 w 12192000"/>
              <a:gd name="connsiteY89" fmla="*/ 2109475 h 3482342"/>
              <a:gd name="connsiteX90" fmla="*/ 6056576 w 12192000"/>
              <a:gd name="connsiteY90" fmla="*/ 2120066 h 3482342"/>
              <a:gd name="connsiteX91" fmla="*/ 5993794 w 12192000"/>
              <a:gd name="connsiteY91" fmla="*/ 2122569 h 3482342"/>
              <a:gd name="connsiteX92" fmla="*/ 5943601 w 12192000"/>
              <a:gd name="connsiteY92" fmla="*/ 2137719 h 3482342"/>
              <a:gd name="connsiteX93" fmla="*/ 5898141 w 12192000"/>
              <a:gd name="connsiteY93" fmla="*/ 2144806 h 3482342"/>
              <a:gd name="connsiteX94" fmla="*/ 5855337 w 12192000"/>
              <a:gd name="connsiteY94" fmla="*/ 2137719 h 3482342"/>
              <a:gd name="connsiteX95" fmla="*/ 5817682 w 12192000"/>
              <a:gd name="connsiteY95" fmla="*/ 2157358 h 3482342"/>
              <a:gd name="connsiteX96" fmla="*/ 5735300 w 12192000"/>
              <a:gd name="connsiteY96" fmla="*/ 2158902 h 3482342"/>
              <a:gd name="connsiteX97" fmla="*/ 5591469 w 12192000"/>
              <a:gd name="connsiteY97" fmla="*/ 2178389 h 3482342"/>
              <a:gd name="connsiteX98" fmla="*/ 5505818 w 12192000"/>
              <a:gd name="connsiteY98" fmla="*/ 2194207 h 3482342"/>
              <a:gd name="connsiteX99" fmla="*/ 5452860 w 12192000"/>
              <a:gd name="connsiteY99" fmla="*/ 2180085 h 3482342"/>
              <a:gd name="connsiteX100" fmla="*/ 5414282 w 12192000"/>
              <a:gd name="connsiteY100" fmla="*/ 2183070 h 3482342"/>
              <a:gd name="connsiteX101" fmla="*/ 5368369 w 12192000"/>
              <a:gd name="connsiteY101" fmla="*/ 2204272 h 3482342"/>
              <a:gd name="connsiteX102" fmla="*/ 5336354 w 12192000"/>
              <a:gd name="connsiteY102" fmla="*/ 2218920 h 3482342"/>
              <a:gd name="connsiteX103" fmla="*/ 5291263 w 12192000"/>
              <a:gd name="connsiteY103" fmla="*/ 2239182 h 3482342"/>
              <a:gd name="connsiteX104" fmla="*/ 5255152 w 12192000"/>
              <a:gd name="connsiteY104" fmla="*/ 2247164 h 3482342"/>
              <a:gd name="connsiteX105" fmla="*/ 5233796 w 12192000"/>
              <a:gd name="connsiteY105" fmla="*/ 2268260 h 3482342"/>
              <a:gd name="connsiteX106" fmla="*/ 5212786 w 12192000"/>
              <a:gd name="connsiteY106" fmla="*/ 2296592 h 3482342"/>
              <a:gd name="connsiteX107" fmla="*/ 5173523 w 12192000"/>
              <a:gd name="connsiteY107" fmla="*/ 2309057 h 3482342"/>
              <a:gd name="connsiteX108" fmla="*/ 5123830 w 12192000"/>
              <a:gd name="connsiteY108" fmla="*/ 2307070 h 3482342"/>
              <a:gd name="connsiteX109" fmla="*/ 5065426 w 12192000"/>
              <a:gd name="connsiteY109" fmla="*/ 2324076 h 3482342"/>
              <a:gd name="connsiteX110" fmla="*/ 4975908 w 12192000"/>
              <a:gd name="connsiteY110" fmla="*/ 2364128 h 3482342"/>
              <a:gd name="connsiteX111" fmla="*/ 4913723 w 12192000"/>
              <a:gd name="connsiteY111" fmla="*/ 2385265 h 3482342"/>
              <a:gd name="connsiteX112" fmla="*/ 4746485 w 12192000"/>
              <a:gd name="connsiteY112" fmla="*/ 2451769 h 3482342"/>
              <a:gd name="connsiteX113" fmla="*/ 4681588 w 12192000"/>
              <a:gd name="connsiteY113" fmla="*/ 2467494 h 3482342"/>
              <a:gd name="connsiteX114" fmla="*/ 1783655 w 12192000"/>
              <a:gd name="connsiteY114" fmla="*/ 3163860 h 3482342"/>
              <a:gd name="connsiteX115" fmla="*/ 1325955 w 12192000"/>
              <a:gd name="connsiteY115" fmla="*/ 3176692 h 3482342"/>
              <a:gd name="connsiteX116" fmla="*/ 1190384 w 12192000"/>
              <a:gd name="connsiteY116" fmla="*/ 3203504 h 3482342"/>
              <a:gd name="connsiteX117" fmla="*/ 1094537 w 12192000"/>
              <a:gd name="connsiteY117" fmla="*/ 3229469 h 3482342"/>
              <a:gd name="connsiteX118" fmla="*/ 779276 w 12192000"/>
              <a:gd name="connsiteY118" fmla="*/ 3327290 h 3482342"/>
              <a:gd name="connsiteX119" fmla="*/ 600378 w 12192000"/>
              <a:gd name="connsiteY119" fmla="*/ 3335250 h 3482342"/>
              <a:gd name="connsiteX120" fmla="*/ 493457 w 12192000"/>
              <a:gd name="connsiteY120" fmla="*/ 3365044 h 3482342"/>
              <a:gd name="connsiteX121" fmla="*/ 349402 w 12192000"/>
              <a:gd name="connsiteY121" fmla="*/ 3380897 h 3482342"/>
              <a:gd name="connsiteX122" fmla="*/ 192183 w 12192000"/>
              <a:gd name="connsiteY122" fmla="*/ 3460075 h 3482342"/>
              <a:gd name="connsiteX123" fmla="*/ 46713 w 12192000"/>
              <a:gd name="connsiteY123" fmla="*/ 3462986 h 3482342"/>
              <a:gd name="connsiteX124" fmla="*/ 2765 w 12192000"/>
              <a:gd name="connsiteY124" fmla="*/ 3480770 h 3482342"/>
              <a:gd name="connsiteX125" fmla="*/ 0 w 12192000"/>
              <a:gd name="connsiteY125" fmla="*/ 3482342 h 3482342"/>
              <a:gd name="connsiteX126" fmla="*/ 0 w 12192000"/>
              <a:gd name="connsiteY126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79906 w 12192000"/>
              <a:gd name="connsiteY32" fmla="*/ 1332049 h 3482342"/>
              <a:gd name="connsiteX33" fmla="*/ 10639834 w 12192000"/>
              <a:gd name="connsiteY33" fmla="*/ 1324989 h 3482342"/>
              <a:gd name="connsiteX34" fmla="*/ 10603863 w 12192000"/>
              <a:gd name="connsiteY34" fmla="*/ 1346886 h 3482342"/>
              <a:gd name="connsiteX35" fmla="*/ 10573203 w 12192000"/>
              <a:gd name="connsiteY35" fmla="*/ 1351996 h 3482342"/>
              <a:gd name="connsiteX36" fmla="*/ 10513263 w 12192000"/>
              <a:gd name="connsiteY36" fmla="*/ 1350756 h 3482342"/>
              <a:gd name="connsiteX37" fmla="*/ 10464012 w 12192000"/>
              <a:gd name="connsiteY37" fmla="*/ 1391778 h 3482342"/>
              <a:gd name="connsiteX38" fmla="*/ 10405409 w 12192000"/>
              <a:gd name="connsiteY38" fmla="*/ 1422789 h 3482342"/>
              <a:gd name="connsiteX39" fmla="*/ 10370530 w 12192000"/>
              <a:gd name="connsiteY39" fmla="*/ 1441596 h 3482342"/>
              <a:gd name="connsiteX40" fmla="*/ 10300239 w 12192000"/>
              <a:gd name="connsiteY40" fmla="*/ 1456332 h 3482342"/>
              <a:gd name="connsiteX41" fmla="*/ 10264922 w 12192000"/>
              <a:gd name="connsiteY41" fmla="*/ 1472107 h 3482342"/>
              <a:gd name="connsiteX42" fmla="*/ 10201385 w 12192000"/>
              <a:gd name="connsiteY42" fmla="*/ 1477515 h 3482342"/>
              <a:gd name="connsiteX43" fmla="*/ 10120184 w 12192000"/>
              <a:gd name="connsiteY43" fmla="*/ 1466924 h 3482342"/>
              <a:gd name="connsiteX44" fmla="*/ 10058690 w 12192000"/>
              <a:gd name="connsiteY44" fmla="*/ 1474888 h 3482342"/>
              <a:gd name="connsiteX45" fmla="*/ 10004424 w 12192000"/>
              <a:gd name="connsiteY45" fmla="*/ 1489801 h 3482342"/>
              <a:gd name="connsiteX46" fmla="*/ 9999951 w 12192000"/>
              <a:gd name="connsiteY46" fmla="*/ 1499127 h 3482342"/>
              <a:gd name="connsiteX47" fmla="*/ 9845462 w 12192000"/>
              <a:gd name="connsiteY47" fmla="*/ 1548192 h 3482342"/>
              <a:gd name="connsiteX48" fmla="*/ 9736156 w 12192000"/>
              <a:gd name="connsiteY48" fmla="*/ 1581928 h 3482342"/>
              <a:gd name="connsiteX49" fmla="*/ 9693355 w 12192000"/>
              <a:gd name="connsiteY49" fmla="*/ 1602632 h 3482342"/>
              <a:gd name="connsiteX50" fmla="*/ 9664242 w 12192000"/>
              <a:gd name="connsiteY50" fmla="*/ 1622075 h 3482342"/>
              <a:gd name="connsiteX51" fmla="*/ 9579195 w 12192000"/>
              <a:gd name="connsiteY51" fmla="*/ 1648017 h 3482342"/>
              <a:gd name="connsiteX52" fmla="*/ 9433652 w 12192000"/>
              <a:gd name="connsiteY52" fmla="*/ 1681174 h 3482342"/>
              <a:gd name="connsiteX53" fmla="*/ 9403775 w 12192000"/>
              <a:gd name="connsiteY53" fmla="*/ 1690403 h 3482342"/>
              <a:gd name="connsiteX54" fmla="*/ 9382503 w 12192000"/>
              <a:gd name="connsiteY54" fmla="*/ 1706957 h 3482342"/>
              <a:gd name="connsiteX55" fmla="*/ 9381410 w 12192000"/>
              <a:gd name="connsiteY55" fmla="*/ 1718312 h 3482342"/>
              <a:gd name="connsiteX56" fmla="*/ 9365685 w 12192000"/>
              <a:gd name="connsiteY56" fmla="*/ 1724772 h 3482342"/>
              <a:gd name="connsiteX57" fmla="*/ 9278020 w 12192000"/>
              <a:gd name="connsiteY57" fmla="*/ 1741161 h 3482342"/>
              <a:gd name="connsiteX58" fmla="*/ 9217145 w 12192000"/>
              <a:gd name="connsiteY58" fmla="*/ 1771195 h 3482342"/>
              <a:gd name="connsiteX59" fmla="*/ 8955875 w 12192000"/>
              <a:gd name="connsiteY59" fmla="*/ 1796806 h 3482342"/>
              <a:gd name="connsiteX60" fmla="*/ 8648415 w 12192000"/>
              <a:gd name="connsiteY60" fmla="*/ 1878623 h 3482342"/>
              <a:gd name="connsiteX61" fmla="*/ 8495949 w 12192000"/>
              <a:gd name="connsiteY61" fmla="*/ 1902425 h 3482342"/>
              <a:gd name="connsiteX62" fmla="*/ 8236214 w 12192000"/>
              <a:gd name="connsiteY62" fmla="*/ 1909725 h 3482342"/>
              <a:gd name="connsiteX63" fmla="*/ 8132104 w 12192000"/>
              <a:gd name="connsiteY63" fmla="*/ 1895727 h 3482342"/>
              <a:gd name="connsiteX64" fmla="*/ 7918078 w 12192000"/>
              <a:gd name="connsiteY64" fmla="*/ 1862668 h 3482342"/>
              <a:gd name="connsiteX65" fmla="*/ 7817899 w 12192000"/>
              <a:gd name="connsiteY65" fmla="*/ 1862176 h 3482342"/>
              <a:gd name="connsiteX66" fmla="*/ 7768994 w 12192000"/>
              <a:gd name="connsiteY66" fmla="*/ 1855721 h 3482342"/>
              <a:gd name="connsiteX67" fmla="*/ 7618027 w 12192000"/>
              <a:gd name="connsiteY67" fmla="*/ 1830959 h 3482342"/>
              <a:gd name="connsiteX68" fmla="*/ 7449425 w 12192000"/>
              <a:gd name="connsiteY68" fmla="*/ 1810910 h 3482342"/>
              <a:gd name="connsiteX69" fmla="*/ 7342915 w 12192000"/>
              <a:gd name="connsiteY69" fmla="*/ 1819827 h 3482342"/>
              <a:gd name="connsiteX70" fmla="*/ 7255191 w 12192000"/>
              <a:gd name="connsiteY70" fmla="*/ 1834354 h 3482342"/>
              <a:gd name="connsiteX71" fmla="*/ 7131205 w 12192000"/>
              <a:gd name="connsiteY71" fmla="*/ 1845557 h 3482342"/>
              <a:gd name="connsiteX72" fmla="*/ 6941837 w 12192000"/>
              <a:gd name="connsiteY72" fmla="*/ 1840640 h 3482342"/>
              <a:gd name="connsiteX73" fmla="*/ 6837145 w 12192000"/>
              <a:gd name="connsiteY73" fmla="*/ 1870724 h 3482342"/>
              <a:gd name="connsiteX74" fmla="*/ 6753991 w 12192000"/>
              <a:gd name="connsiteY74" fmla="*/ 1860969 h 3482342"/>
              <a:gd name="connsiteX75" fmla="*/ 6727754 w 12192000"/>
              <a:gd name="connsiteY75" fmla="*/ 1882372 h 3482342"/>
              <a:gd name="connsiteX76" fmla="*/ 6723371 w 12192000"/>
              <a:gd name="connsiteY76" fmla="*/ 1886494 h 3482342"/>
              <a:gd name="connsiteX77" fmla="*/ 6702779 w 12192000"/>
              <a:gd name="connsiteY77" fmla="*/ 1893601 h 3482342"/>
              <a:gd name="connsiteX78" fmla="*/ 6686657 w 12192000"/>
              <a:gd name="connsiteY78" fmla="*/ 1907344 h 3482342"/>
              <a:gd name="connsiteX79" fmla="*/ 6651330 w 12192000"/>
              <a:gd name="connsiteY79" fmla="*/ 1922921 h 3482342"/>
              <a:gd name="connsiteX80" fmla="*/ 6622958 w 12192000"/>
              <a:gd name="connsiteY80" fmla="*/ 1936255 h 3482342"/>
              <a:gd name="connsiteX81" fmla="*/ 6522602 w 12192000"/>
              <a:gd name="connsiteY81" fmla="*/ 1954133 h 3482342"/>
              <a:gd name="connsiteX82" fmla="*/ 6444344 w 12192000"/>
              <a:gd name="connsiteY82" fmla="*/ 1969663 h 3482342"/>
              <a:gd name="connsiteX83" fmla="*/ 6409626 w 12192000"/>
              <a:gd name="connsiteY83" fmla="*/ 1978846 h 3482342"/>
              <a:gd name="connsiteX84" fmla="*/ 6333446 w 12192000"/>
              <a:gd name="connsiteY84" fmla="*/ 1997163 h 3482342"/>
              <a:gd name="connsiteX85" fmla="*/ 6294933 w 12192000"/>
              <a:gd name="connsiteY85" fmla="*/ 2019412 h 3482342"/>
              <a:gd name="connsiteX86" fmla="*/ 6238719 w 12192000"/>
              <a:gd name="connsiteY86" fmla="*/ 2042547 h 3482342"/>
              <a:gd name="connsiteX87" fmla="*/ 6187205 w 12192000"/>
              <a:gd name="connsiteY87" fmla="*/ 2060048 h 3482342"/>
              <a:gd name="connsiteX88" fmla="*/ 6138780 w 12192000"/>
              <a:gd name="connsiteY88" fmla="*/ 2081918 h 3482342"/>
              <a:gd name="connsiteX89" fmla="*/ 6120125 w 12192000"/>
              <a:gd name="connsiteY89" fmla="*/ 2109475 h 3482342"/>
              <a:gd name="connsiteX90" fmla="*/ 6056576 w 12192000"/>
              <a:gd name="connsiteY90" fmla="*/ 2120066 h 3482342"/>
              <a:gd name="connsiteX91" fmla="*/ 5993794 w 12192000"/>
              <a:gd name="connsiteY91" fmla="*/ 2122569 h 3482342"/>
              <a:gd name="connsiteX92" fmla="*/ 5943601 w 12192000"/>
              <a:gd name="connsiteY92" fmla="*/ 2137719 h 3482342"/>
              <a:gd name="connsiteX93" fmla="*/ 5898141 w 12192000"/>
              <a:gd name="connsiteY93" fmla="*/ 2144806 h 3482342"/>
              <a:gd name="connsiteX94" fmla="*/ 5855337 w 12192000"/>
              <a:gd name="connsiteY94" fmla="*/ 2137719 h 3482342"/>
              <a:gd name="connsiteX95" fmla="*/ 5817682 w 12192000"/>
              <a:gd name="connsiteY95" fmla="*/ 2157358 h 3482342"/>
              <a:gd name="connsiteX96" fmla="*/ 5735300 w 12192000"/>
              <a:gd name="connsiteY96" fmla="*/ 2158902 h 3482342"/>
              <a:gd name="connsiteX97" fmla="*/ 5591469 w 12192000"/>
              <a:gd name="connsiteY97" fmla="*/ 2178389 h 3482342"/>
              <a:gd name="connsiteX98" fmla="*/ 5505818 w 12192000"/>
              <a:gd name="connsiteY98" fmla="*/ 2194207 h 3482342"/>
              <a:gd name="connsiteX99" fmla="*/ 5452860 w 12192000"/>
              <a:gd name="connsiteY99" fmla="*/ 2180085 h 3482342"/>
              <a:gd name="connsiteX100" fmla="*/ 5414282 w 12192000"/>
              <a:gd name="connsiteY100" fmla="*/ 2183070 h 3482342"/>
              <a:gd name="connsiteX101" fmla="*/ 5368369 w 12192000"/>
              <a:gd name="connsiteY101" fmla="*/ 2204272 h 3482342"/>
              <a:gd name="connsiteX102" fmla="*/ 5336354 w 12192000"/>
              <a:gd name="connsiteY102" fmla="*/ 2218920 h 3482342"/>
              <a:gd name="connsiteX103" fmla="*/ 5291263 w 12192000"/>
              <a:gd name="connsiteY103" fmla="*/ 2239182 h 3482342"/>
              <a:gd name="connsiteX104" fmla="*/ 5255152 w 12192000"/>
              <a:gd name="connsiteY104" fmla="*/ 2247164 h 3482342"/>
              <a:gd name="connsiteX105" fmla="*/ 5233796 w 12192000"/>
              <a:gd name="connsiteY105" fmla="*/ 2268260 h 3482342"/>
              <a:gd name="connsiteX106" fmla="*/ 5212786 w 12192000"/>
              <a:gd name="connsiteY106" fmla="*/ 2296592 h 3482342"/>
              <a:gd name="connsiteX107" fmla="*/ 5173523 w 12192000"/>
              <a:gd name="connsiteY107" fmla="*/ 2309057 h 3482342"/>
              <a:gd name="connsiteX108" fmla="*/ 5123830 w 12192000"/>
              <a:gd name="connsiteY108" fmla="*/ 2307070 h 3482342"/>
              <a:gd name="connsiteX109" fmla="*/ 5065426 w 12192000"/>
              <a:gd name="connsiteY109" fmla="*/ 2324076 h 3482342"/>
              <a:gd name="connsiteX110" fmla="*/ 4975908 w 12192000"/>
              <a:gd name="connsiteY110" fmla="*/ 2364128 h 3482342"/>
              <a:gd name="connsiteX111" fmla="*/ 4913723 w 12192000"/>
              <a:gd name="connsiteY111" fmla="*/ 2385265 h 3482342"/>
              <a:gd name="connsiteX112" fmla="*/ 4746485 w 12192000"/>
              <a:gd name="connsiteY112" fmla="*/ 2451769 h 3482342"/>
              <a:gd name="connsiteX113" fmla="*/ 4681588 w 12192000"/>
              <a:gd name="connsiteY113" fmla="*/ 2467494 h 3482342"/>
              <a:gd name="connsiteX114" fmla="*/ 1783655 w 12192000"/>
              <a:gd name="connsiteY114" fmla="*/ 3163860 h 3482342"/>
              <a:gd name="connsiteX115" fmla="*/ 1325955 w 12192000"/>
              <a:gd name="connsiteY115" fmla="*/ 3176692 h 3482342"/>
              <a:gd name="connsiteX116" fmla="*/ 1190384 w 12192000"/>
              <a:gd name="connsiteY116" fmla="*/ 3203504 h 3482342"/>
              <a:gd name="connsiteX117" fmla="*/ 1094537 w 12192000"/>
              <a:gd name="connsiteY117" fmla="*/ 3229469 h 3482342"/>
              <a:gd name="connsiteX118" fmla="*/ 779276 w 12192000"/>
              <a:gd name="connsiteY118" fmla="*/ 3327290 h 3482342"/>
              <a:gd name="connsiteX119" fmla="*/ 600378 w 12192000"/>
              <a:gd name="connsiteY119" fmla="*/ 3335250 h 3482342"/>
              <a:gd name="connsiteX120" fmla="*/ 493457 w 12192000"/>
              <a:gd name="connsiteY120" fmla="*/ 3365044 h 3482342"/>
              <a:gd name="connsiteX121" fmla="*/ 349402 w 12192000"/>
              <a:gd name="connsiteY121" fmla="*/ 3380897 h 3482342"/>
              <a:gd name="connsiteX122" fmla="*/ 192183 w 12192000"/>
              <a:gd name="connsiteY122" fmla="*/ 3460075 h 3482342"/>
              <a:gd name="connsiteX123" fmla="*/ 46713 w 12192000"/>
              <a:gd name="connsiteY123" fmla="*/ 3462986 h 3482342"/>
              <a:gd name="connsiteX124" fmla="*/ 2765 w 12192000"/>
              <a:gd name="connsiteY124" fmla="*/ 3480770 h 3482342"/>
              <a:gd name="connsiteX125" fmla="*/ 0 w 12192000"/>
              <a:gd name="connsiteY125" fmla="*/ 3482342 h 3482342"/>
              <a:gd name="connsiteX126" fmla="*/ 0 w 12192000"/>
              <a:gd name="connsiteY126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79906 w 12192000"/>
              <a:gd name="connsiteY32" fmla="*/ 1332049 h 3482342"/>
              <a:gd name="connsiteX33" fmla="*/ 10639834 w 12192000"/>
              <a:gd name="connsiteY33" fmla="*/ 1324989 h 3482342"/>
              <a:gd name="connsiteX34" fmla="*/ 10603863 w 12192000"/>
              <a:gd name="connsiteY34" fmla="*/ 1346886 h 3482342"/>
              <a:gd name="connsiteX35" fmla="*/ 10573203 w 12192000"/>
              <a:gd name="connsiteY35" fmla="*/ 1351996 h 3482342"/>
              <a:gd name="connsiteX36" fmla="*/ 10513263 w 12192000"/>
              <a:gd name="connsiteY36" fmla="*/ 1350756 h 3482342"/>
              <a:gd name="connsiteX37" fmla="*/ 10464012 w 12192000"/>
              <a:gd name="connsiteY37" fmla="*/ 1391778 h 3482342"/>
              <a:gd name="connsiteX38" fmla="*/ 10405409 w 12192000"/>
              <a:gd name="connsiteY38" fmla="*/ 1422789 h 3482342"/>
              <a:gd name="connsiteX39" fmla="*/ 10370530 w 12192000"/>
              <a:gd name="connsiteY39" fmla="*/ 1441596 h 3482342"/>
              <a:gd name="connsiteX40" fmla="*/ 10300239 w 12192000"/>
              <a:gd name="connsiteY40" fmla="*/ 1456332 h 3482342"/>
              <a:gd name="connsiteX41" fmla="*/ 10264922 w 12192000"/>
              <a:gd name="connsiteY41" fmla="*/ 1472107 h 3482342"/>
              <a:gd name="connsiteX42" fmla="*/ 10201385 w 12192000"/>
              <a:gd name="connsiteY42" fmla="*/ 1477515 h 3482342"/>
              <a:gd name="connsiteX43" fmla="*/ 10151958 w 12192000"/>
              <a:gd name="connsiteY43" fmla="*/ 1477515 h 3482342"/>
              <a:gd name="connsiteX44" fmla="*/ 10120184 w 12192000"/>
              <a:gd name="connsiteY44" fmla="*/ 1466924 h 3482342"/>
              <a:gd name="connsiteX45" fmla="*/ 10058690 w 12192000"/>
              <a:gd name="connsiteY45" fmla="*/ 1474888 h 3482342"/>
              <a:gd name="connsiteX46" fmla="*/ 10004424 w 12192000"/>
              <a:gd name="connsiteY46" fmla="*/ 1489801 h 3482342"/>
              <a:gd name="connsiteX47" fmla="*/ 9999951 w 12192000"/>
              <a:gd name="connsiteY47" fmla="*/ 1499127 h 3482342"/>
              <a:gd name="connsiteX48" fmla="*/ 9845462 w 12192000"/>
              <a:gd name="connsiteY48" fmla="*/ 1548192 h 3482342"/>
              <a:gd name="connsiteX49" fmla="*/ 9736156 w 12192000"/>
              <a:gd name="connsiteY49" fmla="*/ 1581928 h 3482342"/>
              <a:gd name="connsiteX50" fmla="*/ 9693355 w 12192000"/>
              <a:gd name="connsiteY50" fmla="*/ 1602632 h 3482342"/>
              <a:gd name="connsiteX51" fmla="*/ 9664242 w 12192000"/>
              <a:gd name="connsiteY51" fmla="*/ 1622075 h 3482342"/>
              <a:gd name="connsiteX52" fmla="*/ 9579195 w 12192000"/>
              <a:gd name="connsiteY52" fmla="*/ 1648017 h 3482342"/>
              <a:gd name="connsiteX53" fmla="*/ 9433652 w 12192000"/>
              <a:gd name="connsiteY53" fmla="*/ 1681174 h 3482342"/>
              <a:gd name="connsiteX54" fmla="*/ 9403775 w 12192000"/>
              <a:gd name="connsiteY54" fmla="*/ 1690403 h 3482342"/>
              <a:gd name="connsiteX55" fmla="*/ 9382503 w 12192000"/>
              <a:gd name="connsiteY55" fmla="*/ 1706957 h 3482342"/>
              <a:gd name="connsiteX56" fmla="*/ 9381410 w 12192000"/>
              <a:gd name="connsiteY56" fmla="*/ 1718312 h 3482342"/>
              <a:gd name="connsiteX57" fmla="*/ 9365685 w 12192000"/>
              <a:gd name="connsiteY57" fmla="*/ 1724772 h 3482342"/>
              <a:gd name="connsiteX58" fmla="*/ 9278020 w 12192000"/>
              <a:gd name="connsiteY58" fmla="*/ 1741161 h 3482342"/>
              <a:gd name="connsiteX59" fmla="*/ 9217145 w 12192000"/>
              <a:gd name="connsiteY59" fmla="*/ 1771195 h 3482342"/>
              <a:gd name="connsiteX60" fmla="*/ 8955875 w 12192000"/>
              <a:gd name="connsiteY60" fmla="*/ 1796806 h 3482342"/>
              <a:gd name="connsiteX61" fmla="*/ 8648415 w 12192000"/>
              <a:gd name="connsiteY61" fmla="*/ 1878623 h 3482342"/>
              <a:gd name="connsiteX62" fmla="*/ 8495949 w 12192000"/>
              <a:gd name="connsiteY62" fmla="*/ 1902425 h 3482342"/>
              <a:gd name="connsiteX63" fmla="*/ 8236214 w 12192000"/>
              <a:gd name="connsiteY63" fmla="*/ 1909725 h 3482342"/>
              <a:gd name="connsiteX64" fmla="*/ 8132104 w 12192000"/>
              <a:gd name="connsiteY64" fmla="*/ 1895727 h 3482342"/>
              <a:gd name="connsiteX65" fmla="*/ 7918078 w 12192000"/>
              <a:gd name="connsiteY65" fmla="*/ 1862668 h 3482342"/>
              <a:gd name="connsiteX66" fmla="*/ 7817899 w 12192000"/>
              <a:gd name="connsiteY66" fmla="*/ 1862176 h 3482342"/>
              <a:gd name="connsiteX67" fmla="*/ 7768994 w 12192000"/>
              <a:gd name="connsiteY67" fmla="*/ 1855721 h 3482342"/>
              <a:gd name="connsiteX68" fmla="*/ 7618027 w 12192000"/>
              <a:gd name="connsiteY68" fmla="*/ 1830959 h 3482342"/>
              <a:gd name="connsiteX69" fmla="*/ 7449425 w 12192000"/>
              <a:gd name="connsiteY69" fmla="*/ 1810910 h 3482342"/>
              <a:gd name="connsiteX70" fmla="*/ 7342915 w 12192000"/>
              <a:gd name="connsiteY70" fmla="*/ 1819827 h 3482342"/>
              <a:gd name="connsiteX71" fmla="*/ 7255191 w 12192000"/>
              <a:gd name="connsiteY71" fmla="*/ 1834354 h 3482342"/>
              <a:gd name="connsiteX72" fmla="*/ 7131205 w 12192000"/>
              <a:gd name="connsiteY72" fmla="*/ 1845557 h 3482342"/>
              <a:gd name="connsiteX73" fmla="*/ 6941837 w 12192000"/>
              <a:gd name="connsiteY73" fmla="*/ 1840640 h 3482342"/>
              <a:gd name="connsiteX74" fmla="*/ 6837145 w 12192000"/>
              <a:gd name="connsiteY74" fmla="*/ 1870724 h 3482342"/>
              <a:gd name="connsiteX75" fmla="*/ 6753991 w 12192000"/>
              <a:gd name="connsiteY75" fmla="*/ 1860969 h 3482342"/>
              <a:gd name="connsiteX76" fmla="*/ 6727754 w 12192000"/>
              <a:gd name="connsiteY76" fmla="*/ 1882372 h 3482342"/>
              <a:gd name="connsiteX77" fmla="*/ 6723371 w 12192000"/>
              <a:gd name="connsiteY77" fmla="*/ 1886494 h 3482342"/>
              <a:gd name="connsiteX78" fmla="*/ 6702779 w 12192000"/>
              <a:gd name="connsiteY78" fmla="*/ 1893601 h 3482342"/>
              <a:gd name="connsiteX79" fmla="*/ 6686657 w 12192000"/>
              <a:gd name="connsiteY79" fmla="*/ 1907344 h 3482342"/>
              <a:gd name="connsiteX80" fmla="*/ 6651330 w 12192000"/>
              <a:gd name="connsiteY80" fmla="*/ 1922921 h 3482342"/>
              <a:gd name="connsiteX81" fmla="*/ 6622958 w 12192000"/>
              <a:gd name="connsiteY81" fmla="*/ 1936255 h 3482342"/>
              <a:gd name="connsiteX82" fmla="*/ 6522602 w 12192000"/>
              <a:gd name="connsiteY82" fmla="*/ 1954133 h 3482342"/>
              <a:gd name="connsiteX83" fmla="*/ 6444344 w 12192000"/>
              <a:gd name="connsiteY83" fmla="*/ 1969663 h 3482342"/>
              <a:gd name="connsiteX84" fmla="*/ 6409626 w 12192000"/>
              <a:gd name="connsiteY84" fmla="*/ 1978846 h 3482342"/>
              <a:gd name="connsiteX85" fmla="*/ 6333446 w 12192000"/>
              <a:gd name="connsiteY85" fmla="*/ 1997163 h 3482342"/>
              <a:gd name="connsiteX86" fmla="*/ 6294933 w 12192000"/>
              <a:gd name="connsiteY86" fmla="*/ 2019412 h 3482342"/>
              <a:gd name="connsiteX87" fmla="*/ 6238719 w 12192000"/>
              <a:gd name="connsiteY87" fmla="*/ 2042547 h 3482342"/>
              <a:gd name="connsiteX88" fmla="*/ 6187205 w 12192000"/>
              <a:gd name="connsiteY88" fmla="*/ 2060048 h 3482342"/>
              <a:gd name="connsiteX89" fmla="*/ 6138780 w 12192000"/>
              <a:gd name="connsiteY89" fmla="*/ 2081918 h 3482342"/>
              <a:gd name="connsiteX90" fmla="*/ 6120125 w 12192000"/>
              <a:gd name="connsiteY90" fmla="*/ 2109475 h 3482342"/>
              <a:gd name="connsiteX91" fmla="*/ 6056576 w 12192000"/>
              <a:gd name="connsiteY91" fmla="*/ 2120066 h 3482342"/>
              <a:gd name="connsiteX92" fmla="*/ 5993794 w 12192000"/>
              <a:gd name="connsiteY92" fmla="*/ 2122569 h 3482342"/>
              <a:gd name="connsiteX93" fmla="*/ 5943601 w 12192000"/>
              <a:gd name="connsiteY93" fmla="*/ 2137719 h 3482342"/>
              <a:gd name="connsiteX94" fmla="*/ 5898141 w 12192000"/>
              <a:gd name="connsiteY94" fmla="*/ 2144806 h 3482342"/>
              <a:gd name="connsiteX95" fmla="*/ 5855337 w 12192000"/>
              <a:gd name="connsiteY95" fmla="*/ 2137719 h 3482342"/>
              <a:gd name="connsiteX96" fmla="*/ 5817682 w 12192000"/>
              <a:gd name="connsiteY96" fmla="*/ 2157358 h 3482342"/>
              <a:gd name="connsiteX97" fmla="*/ 5735300 w 12192000"/>
              <a:gd name="connsiteY97" fmla="*/ 2158902 h 3482342"/>
              <a:gd name="connsiteX98" fmla="*/ 5591469 w 12192000"/>
              <a:gd name="connsiteY98" fmla="*/ 2178389 h 3482342"/>
              <a:gd name="connsiteX99" fmla="*/ 5505818 w 12192000"/>
              <a:gd name="connsiteY99" fmla="*/ 2194207 h 3482342"/>
              <a:gd name="connsiteX100" fmla="*/ 5452860 w 12192000"/>
              <a:gd name="connsiteY100" fmla="*/ 2180085 h 3482342"/>
              <a:gd name="connsiteX101" fmla="*/ 5414282 w 12192000"/>
              <a:gd name="connsiteY101" fmla="*/ 2183070 h 3482342"/>
              <a:gd name="connsiteX102" fmla="*/ 5368369 w 12192000"/>
              <a:gd name="connsiteY102" fmla="*/ 2204272 h 3482342"/>
              <a:gd name="connsiteX103" fmla="*/ 5336354 w 12192000"/>
              <a:gd name="connsiteY103" fmla="*/ 2218920 h 3482342"/>
              <a:gd name="connsiteX104" fmla="*/ 5291263 w 12192000"/>
              <a:gd name="connsiteY104" fmla="*/ 2239182 h 3482342"/>
              <a:gd name="connsiteX105" fmla="*/ 5255152 w 12192000"/>
              <a:gd name="connsiteY105" fmla="*/ 2247164 h 3482342"/>
              <a:gd name="connsiteX106" fmla="*/ 5233796 w 12192000"/>
              <a:gd name="connsiteY106" fmla="*/ 2268260 h 3482342"/>
              <a:gd name="connsiteX107" fmla="*/ 5212786 w 12192000"/>
              <a:gd name="connsiteY107" fmla="*/ 2296592 h 3482342"/>
              <a:gd name="connsiteX108" fmla="*/ 5173523 w 12192000"/>
              <a:gd name="connsiteY108" fmla="*/ 2309057 h 3482342"/>
              <a:gd name="connsiteX109" fmla="*/ 5123830 w 12192000"/>
              <a:gd name="connsiteY109" fmla="*/ 2307070 h 3482342"/>
              <a:gd name="connsiteX110" fmla="*/ 5065426 w 12192000"/>
              <a:gd name="connsiteY110" fmla="*/ 2324076 h 3482342"/>
              <a:gd name="connsiteX111" fmla="*/ 4975908 w 12192000"/>
              <a:gd name="connsiteY111" fmla="*/ 2364128 h 3482342"/>
              <a:gd name="connsiteX112" fmla="*/ 4913723 w 12192000"/>
              <a:gd name="connsiteY112" fmla="*/ 2385265 h 3482342"/>
              <a:gd name="connsiteX113" fmla="*/ 4746485 w 12192000"/>
              <a:gd name="connsiteY113" fmla="*/ 2451769 h 3482342"/>
              <a:gd name="connsiteX114" fmla="*/ 4681588 w 12192000"/>
              <a:gd name="connsiteY114" fmla="*/ 2467494 h 3482342"/>
              <a:gd name="connsiteX115" fmla="*/ 1783655 w 12192000"/>
              <a:gd name="connsiteY115" fmla="*/ 3163860 h 3482342"/>
              <a:gd name="connsiteX116" fmla="*/ 1325955 w 12192000"/>
              <a:gd name="connsiteY116" fmla="*/ 3176692 h 3482342"/>
              <a:gd name="connsiteX117" fmla="*/ 1190384 w 12192000"/>
              <a:gd name="connsiteY117" fmla="*/ 3203504 h 3482342"/>
              <a:gd name="connsiteX118" fmla="*/ 1094537 w 12192000"/>
              <a:gd name="connsiteY118" fmla="*/ 3229469 h 3482342"/>
              <a:gd name="connsiteX119" fmla="*/ 779276 w 12192000"/>
              <a:gd name="connsiteY119" fmla="*/ 3327290 h 3482342"/>
              <a:gd name="connsiteX120" fmla="*/ 600378 w 12192000"/>
              <a:gd name="connsiteY120" fmla="*/ 3335250 h 3482342"/>
              <a:gd name="connsiteX121" fmla="*/ 493457 w 12192000"/>
              <a:gd name="connsiteY121" fmla="*/ 3365044 h 3482342"/>
              <a:gd name="connsiteX122" fmla="*/ 349402 w 12192000"/>
              <a:gd name="connsiteY122" fmla="*/ 3380897 h 3482342"/>
              <a:gd name="connsiteX123" fmla="*/ 192183 w 12192000"/>
              <a:gd name="connsiteY123" fmla="*/ 3460075 h 3482342"/>
              <a:gd name="connsiteX124" fmla="*/ 46713 w 12192000"/>
              <a:gd name="connsiteY124" fmla="*/ 3462986 h 3482342"/>
              <a:gd name="connsiteX125" fmla="*/ 2765 w 12192000"/>
              <a:gd name="connsiteY125" fmla="*/ 3480770 h 3482342"/>
              <a:gd name="connsiteX126" fmla="*/ 0 w 12192000"/>
              <a:gd name="connsiteY126" fmla="*/ 3482342 h 3482342"/>
              <a:gd name="connsiteX127" fmla="*/ 0 w 12192000"/>
              <a:gd name="connsiteY127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79906 w 12192000"/>
              <a:gd name="connsiteY32" fmla="*/ 1332049 h 3482342"/>
              <a:gd name="connsiteX33" fmla="*/ 10639834 w 12192000"/>
              <a:gd name="connsiteY33" fmla="*/ 1324989 h 3482342"/>
              <a:gd name="connsiteX34" fmla="*/ 10603863 w 12192000"/>
              <a:gd name="connsiteY34" fmla="*/ 1346886 h 3482342"/>
              <a:gd name="connsiteX35" fmla="*/ 10573203 w 12192000"/>
              <a:gd name="connsiteY35" fmla="*/ 1351996 h 3482342"/>
              <a:gd name="connsiteX36" fmla="*/ 10513263 w 12192000"/>
              <a:gd name="connsiteY36" fmla="*/ 1350756 h 3482342"/>
              <a:gd name="connsiteX37" fmla="*/ 10464012 w 12192000"/>
              <a:gd name="connsiteY37" fmla="*/ 1391778 h 3482342"/>
              <a:gd name="connsiteX38" fmla="*/ 10405409 w 12192000"/>
              <a:gd name="connsiteY38" fmla="*/ 1422789 h 3482342"/>
              <a:gd name="connsiteX39" fmla="*/ 10370530 w 12192000"/>
              <a:gd name="connsiteY39" fmla="*/ 1441596 h 3482342"/>
              <a:gd name="connsiteX40" fmla="*/ 10300239 w 12192000"/>
              <a:gd name="connsiteY40" fmla="*/ 1456332 h 3482342"/>
              <a:gd name="connsiteX41" fmla="*/ 10264922 w 12192000"/>
              <a:gd name="connsiteY41" fmla="*/ 1472107 h 3482342"/>
              <a:gd name="connsiteX42" fmla="*/ 10229629 w 12192000"/>
              <a:gd name="connsiteY42" fmla="*/ 1470454 h 3482342"/>
              <a:gd name="connsiteX43" fmla="*/ 10201385 w 12192000"/>
              <a:gd name="connsiteY43" fmla="*/ 1477515 h 3482342"/>
              <a:gd name="connsiteX44" fmla="*/ 10151958 w 12192000"/>
              <a:gd name="connsiteY44" fmla="*/ 1477515 h 3482342"/>
              <a:gd name="connsiteX45" fmla="*/ 10120184 w 12192000"/>
              <a:gd name="connsiteY45" fmla="*/ 1466924 h 3482342"/>
              <a:gd name="connsiteX46" fmla="*/ 10058690 w 12192000"/>
              <a:gd name="connsiteY46" fmla="*/ 1474888 h 3482342"/>
              <a:gd name="connsiteX47" fmla="*/ 10004424 w 12192000"/>
              <a:gd name="connsiteY47" fmla="*/ 1489801 h 3482342"/>
              <a:gd name="connsiteX48" fmla="*/ 9999951 w 12192000"/>
              <a:gd name="connsiteY48" fmla="*/ 1499127 h 3482342"/>
              <a:gd name="connsiteX49" fmla="*/ 9845462 w 12192000"/>
              <a:gd name="connsiteY49" fmla="*/ 1548192 h 3482342"/>
              <a:gd name="connsiteX50" fmla="*/ 9736156 w 12192000"/>
              <a:gd name="connsiteY50" fmla="*/ 1581928 h 3482342"/>
              <a:gd name="connsiteX51" fmla="*/ 9693355 w 12192000"/>
              <a:gd name="connsiteY51" fmla="*/ 1602632 h 3482342"/>
              <a:gd name="connsiteX52" fmla="*/ 9664242 w 12192000"/>
              <a:gd name="connsiteY52" fmla="*/ 1622075 h 3482342"/>
              <a:gd name="connsiteX53" fmla="*/ 9579195 w 12192000"/>
              <a:gd name="connsiteY53" fmla="*/ 1648017 h 3482342"/>
              <a:gd name="connsiteX54" fmla="*/ 9433652 w 12192000"/>
              <a:gd name="connsiteY54" fmla="*/ 1681174 h 3482342"/>
              <a:gd name="connsiteX55" fmla="*/ 9403775 w 12192000"/>
              <a:gd name="connsiteY55" fmla="*/ 1690403 h 3482342"/>
              <a:gd name="connsiteX56" fmla="*/ 9382503 w 12192000"/>
              <a:gd name="connsiteY56" fmla="*/ 1706957 h 3482342"/>
              <a:gd name="connsiteX57" fmla="*/ 9381410 w 12192000"/>
              <a:gd name="connsiteY57" fmla="*/ 1718312 h 3482342"/>
              <a:gd name="connsiteX58" fmla="*/ 9365685 w 12192000"/>
              <a:gd name="connsiteY58" fmla="*/ 1724772 h 3482342"/>
              <a:gd name="connsiteX59" fmla="*/ 9278020 w 12192000"/>
              <a:gd name="connsiteY59" fmla="*/ 1741161 h 3482342"/>
              <a:gd name="connsiteX60" fmla="*/ 9217145 w 12192000"/>
              <a:gd name="connsiteY60" fmla="*/ 1771195 h 3482342"/>
              <a:gd name="connsiteX61" fmla="*/ 8955875 w 12192000"/>
              <a:gd name="connsiteY61" fmla="*/ 1796806 h 3482342"/>
              <a:gd name="connsiteX62" fmla="*/ 8648415 w 12192000"/>
              <a:gd name="connsiteY62" fmla="*/ 1878623 h 3482342"/>
              <a:gd name="connsiteX63" fmla="*/ 8495949 w 12192000"/>
              <a:gd name="connsiteY63" fmla="*/ 1902425 h 3482342"/>
              <a:gd name="connsiteX64" fmla="*/ 8236214 w 12192000"/>
              <a:gd name="connsiteY64" fmla="*/ 1909725 h 3482342"/>
              <a:gd name="connsiteX65" fmla="*/ 8132104 w 12192000"/>
              <a:gd name="connsiteY65" fmla="*/ 1895727 h 3482342"/>
              <a:gd name="connsiteX66" fmla="*/ 7918078 w 12192000"/>
              <a:gd name="connsiteY66" fmla="*/ 1862668 h 3482342"/>
              <a:gd name="connsiteX67" fmla="*/ 7817899 w 12192000"/>
              <a:gd name="connsiteY67" fmla="*/ 1862176 h 3482342"/>
              <a:gd name="connsiteX68" fmla="*/ 7768994 w 12192000"/>
              <a:gd name="connsiteY68" fmla="*/ 1855721 h 3482342"/>
              <a:gd name="connsiteX69" fmla="*/ 7618027 w 12192000"/>
              <a:gd name="connsiteY69" fmla="*/ 1830959 h 3482342"/>
              <a:gd name="connsiteX70" fmla="*/ 7449425 w 12192000"/>
              <a:gd name="connsiteY70" fmla="*/ 1810910 h 3482342"/>
              <a:gd name="connsiteX71" fmla="*/ 7342915 w 12192000"/>
              <a:gd name="connsiteY71" fmla="*/ 1819827 h 3482342"/>
              <a:gd name="connsiteX72" fmla="*/ 7255191 w 12192000"/>
              <a:gd name="connsiteY72" fmla="*/ 1834354 h 3482342"/>
              <a:gd name="connsiteX73" fmla="*/ 7131205 w 12192000"/>
              <a:gd name="connsiteY73" fmla="*/ 1845557 h 3482342"/>
              <a:gd name="connsiteX74" fmla="*/ 6941837 w 12192000"/>
              <a:gd name="connsiteY74" fmla="*/ 1840640 h 3482342"/>
              <a:gd name="connsiteX75" fmla="*/ 6837145 w 12192000"/>
              <a:gd name="connsiteY75" fmla="*/ 1870724 h 3482342"/>
              <a:gd name="connsiteX76" fmla="*/ 6753991 w 12192000"/>
              <a:gd name="connsiteY76" fmla="*/ 1860969 h 3482342"/>
              <a:gd name="connsiteX77" fmla="*/ 6727754 w 12192000"/>
              <a:gd name="connsiteY77" fmla="*/ 1882372 h 3482342"/>
              <a:gd name="connsiteX78" fmla="*/ 6723371 w 12192000"/>
              <a:gd name="connsiteY78" fmla="*/ 1886494 h 3482342"/>
              <a:gd name="connsiteX79" fmla="*/ 6702779 w 12192000"/>
              <a:gd name="connsiteY79" fmla="*/ 1893601 h 3482342"/>
              <a:gd name="connsiteX80" fmla="*/ 6686657 w 12192000"/>
              <a:gd name="connsiteY80" fmla="*/ 1907344 h 3482342"/>
              <a:gd name="connsiteX81" fmla="*/ 6651330 w 12192000"/>
              <a:gd name="connsiteY81" fmla="*/ 1922921 h 3482342"/>
              <a:gd name="connsiteX82" fmla="*/ 6622958 w 12192000"/>
              <a:gd name="connsiteY82" fmla="*/ 1936255 h 3482342"/>
              <a:gd name="connsiteX83" fmla="*/ 6522602 w 12192000"/>
              <a:gd name="connsiteY83" fmla="*/ 1954133 h 3482342"/>
              <a:gd name="connsiteX84" fmla="*/ 6444344 w 12192000"/>
              <a:gd name="connsiteY84" fmla="*/ 1969663 h 3482342"/>
              <a:gd name="connsiteX85" fmla="*/ 6409626 w 12192000"/>
              <a:gd name="connsiteY85" fmla="*/ 1978846 h 3482342"/>
              <a:gd name="connsiteX86" fmla="*/ 6333446 w 12192000"/>
              <a:gd name="connsiteY86" fmla="*/ 1997163 h 3482342"/>
              <a:gd name="connsiteX87" fmla="*/ 6294933 w 12192000"/>
              <a:gd name="connsiteY87" fmla="*/ 2019412 h 3482342"/>
              <a:gd name="connsiteX88" fmla="*/ 6238719 w 12192000"/>
              <a:gd name="connsiteY88" fmla="*/ 2042547 h 3482342"/>
              <a:gd name="connsiteX89" fmla="*/ 6187205 w 12192000"/>
              <a:gd name="connsiteY89" fmla="*/ 2060048 h 3482342"/>
              <a:gd name="connsiteX90" fmla="*/ 6138780 w 12192000"/>
              <a:gd name="connsiteY90" fmla="*/ 2081918 h 3482342"/>
              <a:gd name="connsiteX91" fmla="*/ 6120125 w 12192000"/>
              <a:gd name="connsiteY91" fmla="*/ 2109475 h 3482342"/>
              <a:gd name="connsiteX92" fmla="*/ 6056576 w 12192000"/>
              <a:gd name="connsiteY92" fmla="*/ 2120066 h 3482342"/>
              <a:gd name="connsiteX93" fmla="*/ 5993794 w 12192000"/>
              <a:gd name="connsiteY93" fmla="*/ 2122569 h 3482342"/>
              <a:gd name="connsiteX94" fmla="*/ 5943601 w 12192000"/>
              <a:gd name="connsiteY94" fmla="*/ 2137719 h 3482342"/>
              <a:gd name="connsiteX95" fmla="*/ 5898141 w 12192000"/>
              <a:gd name="connsiteY95" fmla="*/ 2144806 h 3482342"/>
              <a:gd name="connsiteX96" fmla="*/ 5855337 w 12192000"/>
              <a:gd name="connsiteY96" fmla="*/ 2137719 h 3482342"/>
              <a:gd name="connsiteX97" fmla="*/ 5817682 w 12192000"/>
              <a:gd name="connsiteY97" fmla="*/ 2157358 h 3482342"/>
              <a:gd name="connsiteX98" fmla="*/ 5735300 w 12192000"/>
              <a:gd name="connsiteY98" fmla="*/ 2158902 h 3482342"/>
              <a:gd name="connsiteX99" fmla="*/ 5591469 w 12192000"/>
              <a:gd name="connsiteY99" fmla="*/ 2178389 h 3482342"/>
              <a:gd name="connsiteX100" fmla="*/ 5505818 w 12192000"/>
              <a:gd name="connsiteY100" fmla="*/ 2194207 h 3482342"/>
              <a:gd name="connsiteX101" fmla="*/ 5452860 w 12192000"/>
              <a:gd name="connsiteY101" fmla="*/ 2180085 h 3482342"/>
              <a:gd name="connsiteX102" fmla="*/ 5414282 w 12192000"/>
              <a:gd name="connsiteY102" fmla="*/ 2183070 h 3482342"/>
              <a:gd name="connsiteX103" fmla="*/ 5368369 w 12192000"/>
              <a:gd name="connsiteY103" fmla="*/ 2204272 h 3482342"/>
              <a:gd name="connsiteX104" fmla="*/ 5336354 w 12192000"/>
              <a:gd name="connsiteY104" fmla="*/ 2218920 h 3482342"/>
              <a:gd name="connsiteX105" fmla="*/ 5291263 w 12192000"/>
              <a:gd name="connsiteY105" fmla="*/ 2239182 h 3482342"/>
              <a:gd name="connsiteX106" fmla="*/ 5255152 w 12192000"/>
              <a:gd name="connsiteY106" fmla="*/ 2247164 h 3482342"/>
              <a:gd name="connsiteX107" fmla="*/ 5233796 w 12192000"/>
              <a:gd name="connsiteY107" fmla="*/ 2268260 h 3482342"/>
              <a:gd name="connsiteX108" fmla="*/ 5212786 w 12192000"/>
              <a:gd name="connsiteY108" fmla="*/ 2296592 h 3482342"/>
              <a:gd name="connsiteX109" fmla="*/ 5173523 w 12192000"/>
              <a:gd name="connsiteY109" fmla="*/ 2309057 h 3482342"/>
              <a:gd name="connsiteX110" fmla="*/ 5123830 w 12192000"/>
              <a:gd name="connsiteY110" fmla="*/ 2307070 h 3482342"/>
              <a:gd name="connsiteX111" fmla="*/ 5065426 w 12192000"/>
              <a:gd name="connsiteY111" fmla="*/ 2324076 h 3482342"/>
              <a:gd name="connsiteX112" fmla="*/ 4975908 w 12192000"/>
              <a:gd name="connsiteY112" fmla="*/ 2364128 h 3482342"/>
              <a:gd name="connsiteX113" fmla="*/ 4913723 w 12192000"/>
              <a:gd name="connsiteY113" fmla="*/ 2385265 h 3482342"/>
              <a:gd name="connsiteX114" fmla="*/ 4746485 w 12192000"/>
              <a:gd name="connsiteY114" fmla="*/ 2451769 h 3482342"/>
              <a:gd name="connsiteX115" fmla="*/ 4681588 w 12192000"/>
              <a:gd name="connsiteY115" fmla="*/ 2467494 h 3482342"/>
              <a:gd name="connsiteX116" fmla="*/ 1783655 w 12192000"/>
              <a:gd name="connsiteY116" fmla="*/ 3163860 h 3482342"/>
              <a:gd name="connsiteX117" fmla="*/ 1325955 w 12192000"/>
              <a:gd name="connsiteY117" fmla="*/ 3176692 h 3482342"/>
              <a:gd name="connsiteX118" fmla="*/ 1190384 w 12192000"/>
              <a:gd name="connsiteY118" fmla="*/ 3203504 h 3482342"/>
              <a:gd name="connsiteX119" fmla="*/ 1094537 w 12192000"/>
              <a:gd name="connsiteY119" fmla="*/ 3229469 h 3482342"/>
              <a:gd name="connsiteX120" fmla="*/ 779276 w 12192000"/>
              <a:gd name="connsiteY120" fmla="*/ 3327290 h 3482342"/>
              <a:gd name="connsiteX121" fmla="*/ 600378 w 12192000"/>
              <a:gd name="connsiteY121" fmla="*/ 3335250 h 3482342"/>
              <a:gd name="connsiteX122" fmla="*/ 493457 w 12192000"/>
              <a:gd name="connsiteY122" fmla="*/ 3365044 h 3482342"/>
              <a:gd name="connsiteX123" fmla="*/ 349402 w 12192000"/>
              <a:gd name="connsiteY123" fmla="*/ 3380897 h 3482342"/>
              <a:gd name="connsiteX124" fmla="*/ 192183 w 12192000"/>
              <a:gd name="connsiteY124" fmla="*/ 3460075 h 3482342"/>
              <a:gd name="connsiteX125" fmla="*/ 46713 w 12192000"/>
              <a:gd name="connsiteY125" fmla="*/ 3462986 h 3482342"/>
              <a:gd name="connsiteX126" fmla="*/ 2765 w 12192000"/>
              <a:gd name="connsiteY126" fmla="*/ 3480770 h 3482342"/>
              <a:gd name="connsiteX127" fmla="*/ 0 w 12192000"/>
              <a:gd name="connsiteY127" fmla="*/ 3482342 h 3482342"/>
              <a:gd name="connsiteX128" fmla="*/ 0 w 12192000"/>
              <a:gd name="connsiteY128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79906 w 12192000"/>
              <a:gd name="connsiteY32" fmla="*/ 1332049 h 3482342"/>
              <a:gd name="connsiteX33" fmla="*/ 10639834 w 12192000"/>
              <a:gd name="connsiteY33" fmla="*/ 1324989 h 3482342"/>
              <a:gd name="connsiteX34" fmla="*/ 10603863 w 12192000"/>
              <a:gd name="connsiteY34" fmla="*/ 1346886 h 3482342"/>
              <a:gd name="connsiteX35" fmla="*/ 10573203 w 12192000"/>
              <a:gd name="connsiteY35" fmla="*/ 1351996 h 3482342"/>
              <a:gd name="connsiteX36" fmla="*/ 10513263 w 12192000"/>
              <a:gd name="connsiteY36" fmla="*/ 1350756 h 3482342"/>
              <a:gd name="connsiteX37" fmla="*/ 10487356 w 12192000"/>
              <a:gd name="connsiteY37" fmla="*/ 1385722 h 3482342"/>
              <a:gd name="connsiteX38" fmla="*/ 10464012 w 12192000"/>
              <a:gd name="connsiteY38" fmla="*/ 1391778 h 3482342"/>
              <a:gd name="connsiteX39" fmla="*/ 10405409 w 12192000"/>
              <a:gd name="connsiteY39" fmla="*/ 1422789 h 3482342"/>
              <a:gd name="connsiteX40" fmla="*/ 10370530 w 12192000"/>
              <a:gd name="connsiteY40" fmla="*/ 1441596 h 3482342"/>
              <a:gd name="connsiteX41" fmla="*/ 10300239 w 12192000"/>
              <a:gd name="connsiteY41" fmla="*/ 1456332 h 3482342"/>
              <a:gd name="connsiteX42" fmla="*/ 10264922 w 12192000"/>
              <a:gd name="connsiteY42" fmla="*/ 1472107 h 3482342"/>
              <a:gd name="connsiteX43" fmla="*/ 10229629 w 12192000"/>
              <a:gd name="connsiteY43" fmla="*/ 1470454 h 3482342"/>
              <a:gd name="connsiteX44" fmla="*/ 10201385 w 12192000"/>
              <a:gd name="connsiteY44" fmla="*/ 1477515 h 3482342"/>
              <a:gd name="connsiteX45" fmla="*/ 10151958 w 12192000"/>
              <a:gd name="connsiteY45" fmla="*/ 1477515 h 3482342"/>
              <a:gd name="connsiteX46" fmla="*/ 10120184 w 12192000"/>
              <a:gd name="connsiteY46" fmla="*/ 1466924 h 3482342"/>
              <a:gd name="connsiteX47" fmla="*/ 10058690 w 12192000"/>
              <a:gd name="connsiteY47" fmla="*/ 1474888 h 3482342"/>
              <a:gd name="connsiteX48" fmla="*/ 10004424 w 12192000"/>
              <a:gd name="connsiteY48" fmla="*/ 1489801 h 3482342"/>
              <a:gd name="connsiteX49" fmla="*/ 9999951 w 12192000"/>
              <a:gd name="connsiteY49" fmla="*/ 1499127 h 3482342"/>
              <a:gd name="connsiteX50" fmla="*/ 9845462 w 12192000"/>
              <a:gd name="connsiteY50" fmla="*/ 1548192 h 3482342"/>
              <a:gd name="connsiteX51" fmla="*/ 9736156 w 12192000"/>
              <a:gd name="connsiteY51" fmla="*/ 1581928 h 3482342"/>
              <a:gd name="connsiteX52" fmla="*/ 9693355 w 12192000"/>
              <a:gd name="connsiteY52" fmla="*/ 1602632 h 3482342"/>
              <a:gd name="connsiteX53" fmla="*/ 9664242 w 12192000"/>
              <a:gd name="connsiteY53" fmla="*/ 1622075 h 3482342"/>
              <a:gd name="connsiteX54" fmla="*/ 9579195 w 12192000"/>
              <a:gd name="connsiteY54" fmla="*/ 1648017 h 3482342"/>
              <a:gd name="connsiteX55" fmla="*/ 9433652 w 12192000"/>
              <a:gd name="connsiteY55" fmla="*/ 1681174 h 3482342"/>
              <a:gd name="connsiteX56" fmla="*/ 9403775 w 12192000"/>
              <a:gd name="connsiteY56" fmla="*/ 1690403 h 3482342"/>
              <a:gd name="connsiteX57" fmla="*/ 9382503 w 12192000"/>
              <a:gd name="connsiteY57" fmla="*/ 1706957 h 3482342"/>
              <a:gd name="connsiteX58" fmla="*/ 9381410 w 12192000"/>
              <a:gd name="connsiteY58" fmla="*/ 1718312 h 3482342"/>
              <a:gd name="connsiteX59" fmla="*/ 9365685 w 12192000"/>
              <a:gd name="connsiteY59" fmla="*/ 1724772 h 3482342"/>
              <a:gd name="connsiteX60" fmla="*/ 9278020 w 12192000"/>
              <a:gd name="connsiteY60" fmla="*/ 1741161 h 3482342"/>
              <a:gd name="connsiteX61" fmla="*/ 9217145 w 12192000"/>
              <a:gd name="connsiteY61" fmla="*/ 1771195 h 3482342"/>
              <a:gd name="connsiteX62" fmla="*/ 8955875 w 12192000"/>
              <a:gd name="connsiteY62" fmla="*/ 1796806 h 3482342"/>
              <a:gd name="connsiteX63" fmla="*/ 8648415 w 12192000"/>
              <a:gd name="connsiteY63" fmla="*/ 1878623 h 3482342"/>
              <a:gd name="connsiteX64" fmla="*/ 8495949 w 12192000"/>
              <a:gd name="connsiteY64" fmla="*/ 1902425 h 3482342"/>
              <a:gd name="connsiteX65" fmla="*/ 8236214 w 12192000"/>
              <a:gd name="connsiteY65" fmla="*/ 1909725 h 3482342"/>
              <a:gd name="connsiteX66" fmla="*/ 8132104 w 12192000"/>
              <a:gd name="connsiteY66" fmla="*/ 1895727 h 3482342"/>
              <a:gd name="connsiteX67" fmla="*/ 7918078 w 12192000"/>
              <a:gd name="connsiteY67" fmla="*/ 1862668 h 3482342"/>
              <a:gd name="connsiteX68" fmla="*/ 7817899 w 12192000"/>
              <a:gd name="connsiteY68" fmla="*/ 1862176 h 3482342"/>
              <a:gd name="connsiteX69" fmla="*/ 7768994 w 12192000"/>
              <a:gd name="connsiteY69" fmla="*/ 1855721 h 3482342"/>
              <a:gd name="connsiteX70" fmla="*/ 7618027 w 12192000"/>
              <a:gd name="connsiteY70" fmla="*/ 1830959 h 3482342"/>
              <a:gd name="connsiteX71" fmla="*/ 7449425 w 12192000"/>
              <a:gd name="connsiteY71" fmla="*/ 1810910 h 3482342"/>
              <a:gd name="connsiteX72" fmla="*/ 7342915 w 12192000"/>
              <a:gd name="connsiteY72" fmla="*/ 1819827 h 3482342"/>
              <a:gd name="connsiteX73" fmla="*/ 7255191 w 12192000"/>
              <a:gd name="connsiteY73" fmla="*/ 1834354 h 3482342"/>
              <a:gd name="connsiteX74" fmla="*/ 7131205 w 12192000"/>
              <a:gd name="connsiteY74" fmla="*/ 1845557 h 3482342"/>
              <a:gd name="connsiteX75" fmla="*/ 6941837 w 12192000"/>
              <a:gd name="connsiteY75" fmla="*/ 1840640 h 3482342"/>
              <a:gd name="connsiteX76" fmla="*/ 6837145 w 12192000"/>
              <a:gd name="connsiteY76" fmla="*/ 1870724 h 3482342"/>
              <a:gd name="connsiteX77" fmla="*/ 6753991 w 12192000"/>
              <a:gd name="connsiteY77" fmla="*/ 1860969 h 3482342"/>
              <a:gd name="connsiteX78" fmla="*/ 6727754 w 12192000"/>
              <a:gd name="connsiteY78" fmla="*/ 1882372 h 3482342"/>
              <a:gd name="connsiteX79" fmla="*/ 6723371 w 12192000"/>
              <a:gd name="connsiteY79" fmla="*/ 1886494 h 3482342"/>
              <a:gd name="connsiteX80" fmla="*/ 6702779 w 12192000"/>
              <a:gd name="connsiteY80" fmla="*/ 1893601 h 3482342"/>
              <a:gd name="connsiteX81" fmla="*/ 6686657 w 12192000"/>
              <a:gd name="connsiteY81" fmla="*/ 1907344 h 3482342"/>
              <a:gd name="connsiteX82" fmla="*/ 6651330 w 12192000"/>
              <a:gd name="connsiteY82" fmla="*/ 1922921 h 3482342"/>
              <a:gd name="connsiteX83" fmla="*/ 6622958 w 12192000"/>
              <a:gd name="connsiteY83" fmla="*/ 1936255 h 3482342"/>
              <a:gd name="connsiteX84" fmla="*/ 6522602 w 12192000"/>
              <a:gd name="connsiteY84" fmla="*/ 1954133 h 3482342"/>
              <a:gd name="connsiteX85" fmla="*/ 6444344 w 12192000"/>
              <a:gd name="connsiteY85" fmla="*/ 1969663 h 3482342"/>
              <a:gd name="connsiteX86" fmla="*/ 6409626 w 12192000"/>
              <a:gd name="connsiteY86" fmla="*/ 1978846 h 3482342"/>
              <a:gd name="connsiteX87" fmla="*/ 6333446 w 12192000"/>
              <a:gd name="connsiteY87" fmla="*/ 1997163 h 3482342"/>
              <a:gd name="connsiteX88" fmla="*/ 6294933 w 12192000"/>
              <a:gd name="connsiteY88" fmla="*/ 2019412 h 3482342"/>
              <a:gd name="connsiteX89" fmla="*/ 6238719 w 12192000"/>
              <a:gd name="connsiteY89" fmla="*/ 2042547 h 3482342"/>
              <a:gd name="connsiteX90" fmla="*/ 6187205 w 12192000"/>
              <a:gd name="connsiteY90" fmla="*/ 2060048 h 3482342"/>
              <a:gd name="connsiteX91" fmla="*/ 6138780 w 12192000"/>
              <a:gd name="connsiteY91" fmla="*/ 2081918 h 3482342"/>
              <a:gd name="connsiteX92" fmla="*/ 6120125 w 12192000"/>
              <a:gd name="connsiteY92" fmla="*/ 2109475 h 3482342"/>
              <a:gd name="connsiteX93" fmla="*/ 6056576 w 12192000"/>
              <a:gd name="connsiteY93" fmla="*/ 2120066 h 3482342"/>
              <a:gd name="connsiteX94" fmla="*/ 5993794 w 12192000"/>
              <a:gd name="connsiteY94" fmla="*/ 2122569 h 3482342"/>
              <a:gd name="connsiteX95" fmla="*/ 5943601 w 12192000"/>
              <a:gd name="connsiteY95" fmla="*/ 2137719 h 3482342"/>
              <a:gd name="connsiteX96" fmla="*/ 5898141 w 12192000"/>
              <a:gd name="connsiteY96" fmla="*/ 2144806 h 3482342"/>
              <a:gd name="connsiteX97" fmla="*/ 5855337 w 12192000"/>
              <a:gd name="connsiteY97" fmla="*/ 2137719 h 3482342"/>
              <a:gd name="connsiteX98" fmla="*/ 5817682 w 12192000"/>
              <a:gd name="connsiteY98" fmla="*/ 2157358 h 3482342"/>
              <a:gd name="connsiteX99" fmla="*/ 5735300 w 12192000"/>
              <a:gd name="connsiteY99" fmla="*/ 2158902 h 3482342"/>
              <a:gd name="connsiteX100" fmla="*/ 5591469 w 12192000"/>
              <a:gd name="connsiteY100" fmla="*/ 2178389 h 3482342"/>
              <a:gd name="connsiteX101" fmla="*/ 5505818 w 12192000"/>
              <a:gd name="connsiteY101" fmla="*/ 2194207 h 3482342"/>
              <a:gd name="connsiteX102" fmla="*/ 5452860 w 12192000"/>
              <a:gd name="connsiteY102" fmla="*/ 2180085 h 3482342"/>
              <a:gd name="connsiteX103" fmla="*/ 5414282 w 12192000"/>
              <a:gd name="connsiteY103" fmla="*/ 2183070 h 3482342"/>
              <a:gd name="connsiteX104" fmla="*/ 5368369 w 12192000"/>
              <a:gd name="connsiteY104" fmla="*/ 2204272 h 3482342"/>
              <a:gd name="connsiteX105" fmla="*/ 5336354 w 12192000"/>
              <a:gd name="connsiteY105" fmla="*/ 2218920 h 3482342"/>
              <a:gd name="connsiteX106" fmla="*/ 5291263 w 12192000"/>
              <a:gd name="connsiteY106" fmla="*/ 2239182 h 3482342"/>
              <a:gd name="connsiteX107" fmla="*/ 5255152 w 12192000"/>
              <a:gd name="connsiteY107" fmla="*/ 2247164 h 3482342"/>
              <a:gd name="connsiteX108" fmla="*/ 5233796 w 12192000"/>
              <a:gd name="connsiteY108" fmla="*/ 2268260 h 3482342"/>
              <a:gd name="connsiteX109" fmla="*/ 5212786 w 12192000"/>
              <a:gd name="connsiteY109" fmla="*/ 2296592 h 3482342"/>
              <a:gd name="connsiteX110" fmla="*/ 5173523 w 12192000"/>
              <a:gd name="connsiteY110" fmla="*/ 2309057 h 3482342"/>
              <a:gd name="connsiteX111" fmla="*/ 5123830 w 12192000"/>
              <a:gd name="connsiteY111" fmla="*/ 2307070 h 3482342"/>
              <a:gd name="connsiteX112" fmla="*/ 5065426 w 12192000"/>
              <a:gd name="connsiteY112" fmla="*/ 2324076 h 3482342"/>
              <a:gd name="connsiteX113" fmla="*/ 4975908 w 12192000"/>
              <a:gd name="connsiteY113" fmla="*/ 2364128 h 3482342"/>
              <a:gd name="connsiteX114" fmla="*/ 4913723 w 12192000"/>
              <a:gd name="connsiteY114" fmla="*/ 2385265 h 3482342"/>
              <a:gd name="connsiteX115" fmla="*/ 4746485 w 12192000"/>
              <a:gd name="connsiteY115" fmla="*/ 2451769 h 3482342"/>
              <a:gd name="connsiteX116" fmla="*/ 4681588 w 12192000"/>
              <a:gd name="connsiteY116" fmla="*/ 2467494 h 3482342"/>
              <a:gd name="connsiteX117" fmla="*/ 1783655 w 12192000"/>
              <a:gd name="connsiteY117" fmla="*/ 3163860 h 3482342"/>
              <a:gd name="connsiteX118" fmla="*/ 1325955 w 12192000"/>
              <a:gd name="connsiteY118" fmla="*/ 3176692 h 3482342"/>
              <a:gd name="connsiteX119" fmla="*/ 1190384 w 12192000"/>
              <a:gd name="connsiteY119" fmla="*/ 3203504 h 3482342"/>
              <a:gd name="connsiteX120" fmla="*/ 1094537 w 12192000"/>
              <a:gd name="connsiteY120" fmla="*/ 3229469 h 3482342"/>
              <a:gd name="connsiteX121" fmla="*/ 779276 w 12192000"/>
              <a:gd name="connsiteY121" fmla="*/ 3327290 h 3482342"/>
              <a:gd name="connsiteX122" fmla="*/ 600378 w 12192000"/>
              <a:gd name="connsiteY122" fmla="*/ 3335250 h 3482342"/>
              <a:gd name="connsiteX123" fmla="*/ 493457 w 12192000"/>
              <a:gd name="connsiteY123" fmla="*/ 3365044 h 3482342"/>
              <a:gd name="connsiteX124" fmla="*/ 349402 w 12192000"/>
              <a:gd name="connsiteY124" fmla="*/ 3380897 h 3482342"/>
              <a:gd name="connsiteX125" fmla="*/ 192183 w 12192000"/>
              <a:gd name="connsiteY125" fmla="*/ 3460075 h 3482342"/>
              <a:gd name="connsiteX126" fmla="*/ 46713 w 12192000"/>
              <a:gd name="connsiteY126" fmla="*/ 3462986 h 3482342"/>
              <a:gd name="connsiteX127" fmla="*/ 2765 w 12192000"/>
              <a:gd name="connsiteY127" fmla="*/ 3480770 h 3482342"/>
              <a:gd name="connsiteX128" fmla="*/ 0 w 12192000"/>
              <a:gd name="connsiteY128" fmla="*/ 3482342 h 3482342"/>
              <a:gd name="connsiteX129" fmla="*/ 0 w 12192000"/>
              <a:gd name="connsiteY12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79906 w 12192000"/>
              <a:gd name="connsiteY32" fmla="*/ 1332049 h 3482342"/>
              <a:gd name="connsiteX33" fmla="*/ 10639834 w 12192000"/>
              <a:gd name="connsiteY33" fmla="*/ 1324989 h 3482342"/>
              <a:gd name="connsiteX34" fmla="*/ 10603863 w 12192000"/>
              <a:gd name="connsiteY34" fmla="*/ 1346886 h 3482342"/>
              <a:gd name="connsiteX35" fmla="*/ 10573203 w 12192000"/>
              <a:gd name="connsiteY35" fmla="*/ 1351996 h 3482342"/>
              <a:gd name="connsiteX36" fmla="*/ 10540314 w 12192000"/>
              <a:gd name="connsiteY36" fmla="*/ 1343356 h 3482342"/>
              <a:gd name="connsiteX37" fmla="*/ 10513263 w 12192000"/>
              <a:gd name="connsiteY37" fmla="*/ 1350756 h 3482342"/>
              <a:gd name="connsiteX38" fmla="*/ 10487356 w 12192000"/>
              <a:gd name="connsiteY38" fmla="*/ 1385722 h 3482342"/>
              <a:gd name="connsiteX39" fmla="*/ 10464012 w 12192000"/>
              <a:gd name="connsiteY39" fmla="*/ 1391778 h 3482342"/>
              <a:gd name="connsiteX40" fmla="*/ 10405409 w 12192000"/>
              <a:gd name="connsiteY40" fmla="*/ 1422789 h 3482342"/>
              <a:gd name="connsiteX41" fmla="*/ 10370530 w 12192000"/>
              <a:gd name="connsiteY41" fmla="*/ 1441596 h 3482342"/>
              <a:gd name="connsiteX42" fmla="*/ 10300239 w 12192000"/>
              <a:gd name="connsiteY42" fmla="*/ 1456332 h 3482342"/>
              <a:gd name="connsiteX43" fmla="*/ 10264922 w 12192000"/>
              <a:gd name="connsiteY43" fmla="*/ 1472107 h 3482342"/>
              <a:gd name="connsiteX44" fmla="*/ 10229629 w 12192000"/>
              <a:gd name="connsiteY44" fmla="*/ 1470454 h 3482342"/>
              <a:gd name="connsiteX45" fmla="*/ 10201385 w 12192000"/>
              <a:gd name="connsiteY45" fmla="*/ 1477515 h 3482342"/>
              <a:gd name="connsiteX46" fmla="*/ 10151958 w 12192000"/>
              <a:gd name="connsiteY46" fmla="*/ 1477515 h 3482342"/>
              <a:gd name="connsiteX47" fmla="*/ 10120184 w 12192000"/>
              <a:gd name="connsiteY47" fmla="*/ 1466924 h 3482342"/>
              <a:gd name="connsiteX48" fmla="*/ 10058690 w 12192000"/>
              <a:gd name="connsiteY48" fmla="*/ 1474888 h 3482342"/>
              <a:gd name="connsiteX49" fmla="*/ 10004424 w 12192000"/>
              <a:gd name="connsiteY49" fmla="*/ 1489801 h 3482342"/>
              <a:gd name="connsiteX50" fmla="*/ 9999951 w 12192000"/>
              <a:gd name="connsiteY50" fmla="*/ 1499127 h 3482342"/>
              <a:gd name="connsiteX51" fmla="*/ 9845462 w 12192000"/>
              <a:gd name="connsiteY51" fmla="*/ 1548192 h 3482342"/>
              <a:gd name="connsiteX52" fmla="*/ 9736156 w 12192000"/>
              <a:gd name="connsiteY52" fmla="*/ 1581928 h 3482342"/>
              <a:gd name="connsiteX53" fmla="*/ 9693355 w 12192000"/>
              <a:gd name="connsiteY53" fmla="*/ 1602632 h 3482342"/>
              <a:gd name="connsiteX54" fmla="*/ 9664242 w 12192000"/>
              <a:gd name="connsiteY54" fmla="*/ 1622075 h 3482342"/>
              <a:gd name="connsiteX55" fmla="*/ 9579195 w 12192000"/>
              <a:gd name="connsiteY55" fmla="*/ 1648017 h 3482342"/>
              <a:gd name="connsiteX56" fmla="*/ 9433652 w 12192000"/>
              <a:gd name="connsiteY56" fmla="*/ 1681174 h 3482342"/>
              <a:gd name="connsiteX57" fmla="*/ 9403775 w 12192000"/>
              <a:gd name="connsiteY57" fmla="*/ 1690403 h 3482342"/>
              <a:gd name="connsiteX58" fmla="*/ 9382503 w 12192000"/>
              <a:gd name="connsiteY58" fmla="*/ 1706957 h 3482342"/>
              <a:gd name="connsiteX59" fmla="*/ 9381410 w 12192000"/>
              <a:gd name="connsiteY59" fmla="*/ 1718312 h 3482342"/>
              <a:gd name="connsiteX60" fmla="*/ 9365685 w 12192000"/>
              <a:gd name="connsiteY60" fmla="*/ 1724772 h 3482342"/>
              <a:gd name="connsiteX61" fmla="*/ 9278020 w 12192000"/>
              <a:gd name="connsiteY61" fmla="*/ 1741161 h 3482342"/>
              <a:gd name="connsiteX62" fmla="*/ 9217145 w 12192000"/>
              <a:gd name="connsiteY62" fmla="*/ 1771195 h 3482342"/>
              <a:gd name="connsiteX63" fmla="*/ 8955875 w 12192000"/>
              <a:gd name="connsiteY63" fmla="*/ 1796806 h 3482342"/>
              <a:gd name="connsiteX64" fmla="*/ 8648415 w 12192000"/>
              <a:gd name="connsiteY64" fmla="*/ 1878623 h 3482342"/>
              <a:gd name="connsiteX65" fmla="*/ 8495949 w 12192000"/>
              <a:gd name="connsiteY65" fmla="*/ 1902425 h 3482342"/>
              <a:gd name="connsiteX66" fmla="*/ 8236214 w 12192000"/>
              <a:gd name="connsiteY66" fmla="*/ 1909725 h 3482342"/>
              <a:gd name="connsiteX67" fmla="*/ 8132104 w 12192000"/>
              <a:gd name="connsiteY67" fmla="*/ 1895727 h 3482342"/>
              <a:gd name="connsiteX68" fmla="*/ 7918078 w 12192000"/>
              <a:gd name="connsiteY68" fmla="*/ 1862668 h 3482342"/>
              <a:gd name="connsiteX69" fmla="*/ 7817899 w 12192000"/>
              <a:gd name="connsiteY69" fmla="*/ 1862176 h 3482342"/>
              <a:gd name="connsiteX70" fmla="*/ 7768994 w 12192000"/>
              <a:gd name="connsiteY70" fmla="*/ 1855721 h 3482342"/>
              <a:gd name="connsiteX71" fmla="*/ 7618027 w 12192000"/>
              <a:gd name="connsiteY71" fmla="*/ 1830959 h 3482342"/>
              <a:gd name="connsiteX72" fmla="*/ 7449425 w 12192000"/>
              <a:gd name="connsiteY72" fmla="*/ 1810910 h 3482342"/>
              <a:gd name="connsiteX73" fmla="*/ 7342915 w 12192000"/>
              <a:gd name="connsiteY73" fmla="*/ 1819827 h 3482342"/>
              <a:gd name="connsiteX74" fmla="*/ 7255191 w 12192000"/>
              <a:gd name="connsiteY74" fmla="*/ 1834354 h 3482342"/>
              <a:gd name="connsiteX75" fmla="*/ 7131205 w 12192000"/>
              <a:gd name="connsiteY75" fmla="*/ 1845557 h 3482342"/>
              <a:gd name="connsiteX76" fmla="*/ 6941837 w 12192000"/>
              <a:gd name="connsiteY76" fmla="*/ 1840640 h 3482342"/>
              <a:gd name="connsiteX77" fmla="*/ 6837145 w 12192000"/>
              <a:gd name="connsiteY77" fmla="*/ 1870724 h 3482342"/>
              <a:gd name="connsiteX78" fmla="*/ 6753991 w 12192000"/>
              <a:gd name="connsiteY78" fmla="*/ 1860969 h 3482342"/>
              <a:gd name="connsiteX79" fmla="*/ 6727754 w 12192000"/>
              <a:gd name="connsiteY79" fmla="*/ 1882372 h 3482342"/>
              <a:gd name="connsiteX80" fmla="*/ 6723371 w 12192000"/>
              <a:gd name="connsiteY80" fmla="*/ 1886494 h 3482342"/>
              <a:gd name="connsiteX81" fmla="*/ 6702779 w 12192000"/>
              <a:gd name="connsiteY81" fmla="*/ 1893601 h 3482342"/>
              <a:gd name="connsiteX82" fmla="*/ 6686657 w 12192000"/>
              <a:gd name="connsiteY82" fmla="*/ 1907344 h 3482342"/>
              <a:gd name="connsiteX83" fmla="*/ 6651330 w 12192000"/>
              <a:gd name="connsiteY83" fmla="*/ 1922921 h 3482342"/>
              <a:gd name="connsiteX84" fmla="*/ 6622958 w 12192000"/>
              <a:gd name="connsiteY84" fmla="*/ 1936255 h 3482342"/>
              <a:gd name="connsiteX85" fmla="*/ 6522602 w 12192000"/>
              <a:gd name="connsiteY85" fmla="*/ 1954133 h 3482342"/>
              <a:gd name="connsiteX86" fmla="*/ 6444344 w 12192000"/>
              <a:gd name="connsiteY86" fmla="*/ 1969663 h 3482342"/>
              <a:gd name="connsiteX87" fmla="*/ 6409626 w 12192000"/>
              <a:gd name="connsiteY87" fmla="*/ 1978846 h 3482342"/>
              <a:gd name="connsiteX88" fmla="*/ 6333446 w 12192000"/>
              <a:gd name="connsiteY88" fmla="*/ 1997163 h 3482342"/>
              <a:gd name="connsiteX89" fmla="*/ 6294933 w 12192000"/>
              <a:gd name="connsiteY89" fmla="*/ 2019412 h 3482342"/>
              <a:gd name="connsiteX90" fmla="*/ 6238719 w 12192000"/>
              <a:gd name="connsiteY90" fmla="*/ 2042547 h 3482342"/>
              <a:gd name="connsiteX91" fmla="*/ 6187205 w 12192000"/>
              <a:gd name="connsiteY91" fmla="*/ 2060048 h 3482342"/>
              <a:gd name="connsiteX92" fmla="*/ 6138780 w 12192000"/>
              <a:gd name="connsiteY92" fmla="*/ 2081918 h 3482342"/>
              <a:gd name="connsiteX93" fmla="*/ 6120125 w 12192000"/>
              <a:gd name="connsiteY93" fmla="*/ 2109475 h 3482342"/>
              <a:gd name="connsiteX94" fmla="*/ 6056576 w 12192000"/>
              <a:gd name="connsiteY94" fmla="*/ 2120066 h 3482342"/>
              <a:gd name="connsiteX95" fmla="*/ 5993794 w 12192000"/>
              <a:gd name="connsiteY95" fmla="*/ 2122569 h 3482342"/>
              <a:gd name="connsiteX96" fmla="*/ 5943601 w 12192000"/>
              <a:gd name="connsiteY96" fmla="*/ 2137719 h 3482342"/>
              <a:gd name="connsiteX97" fmla="*/ 5898141 w 12192000"/>
              <a:gd name="connsiteY97" fmla="*/ 2144806 h 3482342"/>
              <a:gd name="connsiteX98" fmla="*/ 5855337 w 12192000"/>
              <a:gd name="connsiteY98" fmla="*/ 2137719 h 3482342"/>
              <a:gd name="connsiteX99" fmla="*/ 5817682 w 12192000"/>
              <a:gd name="connsiteY99" fmla="*/ 2157358 h 3482342"/>
              <a:gd name="connsiteX100" fmla="*/ 5735300 w 12192000"/>
              <a:gd name="connsiteY100" fmla="*/ 2158902 h 3482342"/>
              <a:gd name="connsiteX101" fmla="*/ 5591469 w 12192000"/>
              <a:gd name="connsiteY101" fmla="*/ 2178389 h 3482342"/>
              <a:gd name="connsiteX102" fmla="*/ 5505818 w 12192000"/>
              <a:gd name="connsiteY102" fmla="*/ 2194207 h 3482342"/>
              <a:gd name="connsiteX103" fmla="*/ 5452860 w 12192000"/>
              <a:gd name="connsiteY103" fmla="*/ 2180085 h 3482342"/>
              <a:gd name="connsiteX104" fmla="*/ 5414282 w 12192000"/>
              <a:gd name="connsiteY104" fmla="*/ 2183070 h 3482342"/>
              <a:gd name="connsiteX105" fmla="*/ 5368369 w 12192000"/>
              <a:gd name="connsiteY105" fmla="*/ 2204272 h 3482342"/>
              <a:gd name="connsiteX106" fmla="*/ 5336354 w 12192000"/>
              <a:gd name="connsiteY106" fmla="*/ 2218920 h 3482342"/>
              <a:gd name="connsiteX107" fmla="*/ 5291263 w 12192000"/>
              <a:gd name="connsiteY107" fmla="*/ 2239182 h 3482342"/>
              <a:gd name="connsiteX108" fmla="*/ 5255152 w 12192000"/>
              <a:gd name="connsiteY108" fmla="*/ 2247164 h 3482342"/>
              <a:gd name="connsiteX109" fmla="*/ 5233796 w 12192000"/>
              <a:gd name="connsiteY109" fmla="*/ 2268260 h 3482342"/>
              <a:gd name="connsiteX110" fmla="*/ 5212786 w 12192000"/>
              <a:gd name="connsiteY110" fmla="*/ 2296592 h 3482342"/>
              <a:gd name="connsiteX111" fmla="*/ 5173523 w 12192000"/>
              <a:gd name="connsiteY111" fmla="*/ 2309057 h 3482342"/>
              <a:gd name="connsiteX112" fmla="*/ 5123830 w 12192000"/>
              <a:gd name="connsiteY112" fmla="*/ 2307070 h 3482342"/>
              <a:gd name="connsiteX113" fmla="*/ 5065426 w 12192000"/>
              <a:gd name="connsiteY113" fmla="*/ 2324076 h 3482342"/>
              <a:gd name="connsiteX114" fmla="*/ 4975908 w 12192000"/>
              <a:gd name="connsiteY114" fmla="*/ 2364128 h 3482342"/>
              <a:gd name="connsiteX115" fmla="*/ 4913723 w 12192000"/>
              <a:gd name="connsiteY115" fmla="*/ 2385265 h 3482342"/>
              <a:gd name="connsiteX116" fmla="*/ 4746485 w 12192000"/>
              <a:gd name="connsiteY116" fmla="*/ 2451769 h 3482342"/>
              <a:gd name="connsiteX117" fmla="*/ 4681588 w 12192000"/>
              <a:gd name="connsiteY117" fmla="*/ 2467494 h 3482342"/>
              <a:gd name="connsiteX118" fmla="*/ 1783655 w 12192000"/>
              <a:gd name="connsiteY118" fmla="*/ 3163860 h 3482342"/>
              <a:gd name="connsiteX119" fmla="*/ 1325955 w 12192000"/>
              <a:gd name="connsiteY119" fmla="*/ 3176692 h 3482342"/>
              <a:gd name="connsiteX120" fmla="*/ 1190384 w 12192000"/>
              <a:gd name="connsiteY120" fmla="*/ 3203504 h 3482342"/>
              <a:gd name="connsiteX121" fmla="*/ 1094537 w 12192000"/>
              <a:gd name="connsiteY121" fmla="*/ 3229469 h 3482342"/>
              <a:gd name="connsiteX122" fmla="*/ 779276 w 12192000"/>
              <a:gd name="connsiteY122" fmla="*/ 3327290 h 3482342"/>
              <a:gd name="connsiteX123" fmla="*/ 600378 w 12192000"/>
              <a:gd name="connsiteY123" fmla="*/ 3335250 h 3482342"/>
              <a:gd name="connsiteX124" fmla="*/ 493457 w 12192000"/>
              <a:gd name="connsiteY124" fmla="*/ 3365044 h 3482342"/>
              <a:gd name="connsiteX125" fmla="*/ 349402 w 12192000"/>
              <a:gd name="connsiteY125" fmla="*/ 3380897 h 3482342"/>
              <a:gd name="connsiteX126" fmla="*/ 192183 w 12192000"/>
              <a:gd name="connsiteY126" fmla="*/ 3460075 h 3482342"/>
              <a:gd name="connsiteX127" fmla="*/ 46713 w 12192000"/>
              <a:gd name="connsiteY127" fmla="*/ 3462986 h 3482342"/>
              <a:gd name="connsiteX128" fmla="*/ 2765 w 12192000"/>
              <a:gd name="connsiteY128" fmla="*/ 3480770 h 3482342"/>
              <a:gd name="connsiteX129" fmla="*/ 0 w 12192000"/>
              <a:gd name="connsiteY129" fmla="*/ 3482342 h 3482342"/>
              <a:gd name="connsiteX130" fmla="*/ 0 w 12192000"/>
              <a:gd name="connsiteY130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79906 w 12192000"/>
              <a:gd name="connsiteY32" fmla="*/ 1332049 h 3482342"/>
              <a:gd name="connsiteX33" fmla="*/ 10639834 w 12192000"/>
              <a:gd name="connsiteY33" fmla="*/ 1324989 h 3482342"/>
              <a:gd name="connsiteX34" fmla="*/ 10603863 w 12192000"/>
              <a:gd name="connsiteY34" fmla="*/ 1346886 h 3482342"/>
              <a:gd name="connsiteX35" fmla="*/ 10573203 w 12192000"/>
              <a:gd name="connsiteY35" fmla="*/ 1351996 h 3482342"/>
              <a:gd name="connsiteX36" fmla="*/ 10540314 w 12192000"/>
              <a:gd name="connsiteY36" fmla="*/ 1343356 h 3482342"/>
              <a:gd name="connsiteX37" fmla="*/ 10513263 w 12192000"/>
              <a:gd name="connsiteY37" fmla="*/ 1371939 h 3482342"/>
              <a:gd name="connsiteX38" fmla="*/ 10487356 w 12192000"/>
              <a:gd name="connsiteY38" fmla="*/ 1385722 h 3482342"/>
              <a:gd name="connsiteX39" fmla="*/ 10464012 w 12192000"/>
              <a:gd name="connsiteY39" fmla="*/ 1391778 h 3482342"/>
              <a:gd name="connsiteX40" fmla="*/ 10405409 w 12192000"/>
              <a:gd name="connsiteY40" fmla="*/ 1422789 h 3482342"/>
              <a:gd name="connsiteX41" fmla="*/ 10370530 w 12192000"/>
              <a:gd name="connsiteY41" fmla="*/ 1441596 h 3482342"/>
              <a:gd name="connsiteX42" fmla="*/ 10300239 w 12192000"/>
              <a:gd name="connsiteY42" fmla="*/ 1456332 h 3482342"/>
              <a:gd name="connsiteX43" fmla="*/ 10264922 w 12192000"/>
              <a:gd name="connsiteY43" fmla="*/ 1472107 h 3482342"/>
              <a:gd name="connsiteX44" fmla="*/ 10229629 w 12192000"/>
              <a:gd name="connsiteY44" fmla="*/ 1470454 h 3482342"/>
              <a:gd name="connsiteX45" fmla="*/ 10201385 w 12192000"/>
              <a:gd name="connsiteY45" fmla="*/ 1477515 h 3482342"/>
              <a:gd name="connsiteX46" fmla="*/ 10151958 w 12192000"/>
              <a:gd name="connsiteY46" fmla="*/ 1477515 h 3482342"/>
              <a:gd name="connsiteX47" fmla="*/ 10120184 w 12192000"/>
              <a:gd name="connsiteY47" fmla="*/ 1466924 h 3482342"/>
              <a:gd name="connsiteX48" fmla="*/ 10058690 w 12192000"/>
              <a:gd name="connsiteY48" fmla="*/ 1474888 h 3482342"/>
              <a:gd name="connsiteX49" fmla="*/ 10004424 w 12192000"/>
              <a:gd name="connsiteY49" fmla="*/ 1489801 h 3482342"/>
              <a:gd name="connsiteX50" fmla="*/ 9999951 w 12192000"/>
              <a:gd name="connsiteY50" fmla="*/ 1499127 h 3482342"/>
              <a:gd name="connsiteX51" fmla="*/ 9845462 w 12192000"/>
              <a:gd name="connsiteY51" fmla="*/ 1548192 h 3482342"/>
              <a:gd name="connsiteX52" fmla="*/ 9736156 w 12192000"/>
              <a:gd name="connsiteY52" fmla="*/ 1581928 h 3482342"/>
              <a:gd name="connsiteX53" fmla="*/ 9693355 w 12192000"/>
              <a:gd name="connsiteY53" fmla="*/ 1602632 h 3482342"/>
              <a:gd name="connsiteX54" fmla="*/ 9664242 w 12192000"/>
              <a:gd name="connsiteY54" fmla="*/ 1622075 h 3482342"/>
              <a:gd name="connsiteX55" fmla="*/ 9579195 w 12192000"/>
              <a:gd name="connsiteY55" fmla="*/ 1648017 h 3482342"/>
              <a:gd name="connsiteX56" fmla="*/ 9433652 w 12192000"/>
              <a:gd name="connsiteY56" fmla="*/ 1681174 h 3482342"/>
              <a:gd name="connsiteX57" fmla="*/ 9403775 w 12192000"/>
              <a:gd name="connsiteY57" fmla="*/ 1690403 h 3482342"/>
              <a:gd name="connsiteX58" fmla="*/ 9382503 w 12192000"/>
              <a:gd name="connsiteY58" fmla="*/ 1706957 h 3482342"/>
              <a:gd name="connsiteX59" fmla="*/ 9381410 w 12192000"/>
              <a:gd name="connsiteY59" fmla="*/ 1718312 h 3482342"/>
              <a:gd name="connsiteX60" fmla="*/ 9365685 w 12192000"/>
              <a:gd name="connsiteY60" fmla="*/ 1724772 h 3482342"/>
              <a:gd name="connsiteX61" fmla="*/ 9278020 w 12192000"/>
              <a:gd name="connsiteY61" fmla="*/ 1741161 h 3482342"/>
              <a:gd name="connsiteX62" fmla="*/ 9217145 w 12192000"/>
              <a:gd name="connsiteY62" fmla="*/ 1771195 h 3482342"/>
              <a:gd name="connsiteX63" fmla="*/ 8955875 w 12192000"/>
              <a:gd name="connsiteY63" fmla="*/ 1796806 h 3482342"/>
              <a:gd name="connsiteX64" fmla="*/ 8648415 w 12192000"/>
              <a:gd name="connsiteY64" fmla="*/ 1878623 h 3482342"/>
              <a:gd name="connsiteX65" fmla="*/ 8495949 w 12192000"/>
              <a:gd name="connsiteY65" fmla="*/ 1902425 h 3482342"/>
              <a:gd name="connsiteX66" fmla="*/ 8236214 w 12192000"/>
              <a:gd name="connsiteY66" fmla="*/ 1909725 h 3482342"/>
              <a:gd name="connsiteX67" fmla="*/ 8132104 w 12192000"/>
              <a:gd name="connsiteY67" fmla="*/ 1895727 h 3482342"/>
              <a:gd name="connsiteX68" fmla="*/ 7918078 w 12192000"/>
              <a:gd name="connsiteY68" fmla="*/ 1862668 h 3482342"/>
              <a:gd name="connsiteX69" fmla="*/ 7817899 w 12192000"/>
              <a:gd name="connsiteY69" fmla="*/ 1862176 h 3482342"/>
              <a:gd name="connsiteX70" fmla="*/ 7768994 w 12192000"/>
              <a:gd name="connsiteY70" fmla="*/ 1855721 h 3482342"/>
              <a:gd name="connsiteX71" fmla="*/ 7618027 w 12192000"/>
              <a:gd name="connsiteY71" fmla="*/ 1830959 h 3482342"/>
              <a:gd name="connsiteX72" fmla="*/ 7449425 w 12192000"/>
              <a:gd name="connsiteY72" fmla="*/ 1810910 h 3482342"/>
              <a:gd name="connsiteX73" fmla="*/ 7342915 w 12192000"/>
              <a:gd name="connsiteY73" fmla="*/ 1819827 h 3482342"/>
              <a:gd name="connsiteX74" fmla="*/ 7255191 w 12192000"/>
              <a:gd name="connsiteY74" fmla="*/ 1834354 h 3482342"/>
              <a:gd name="connsiteX75" fmla="*/ 7131205 w 12192000"/>
              <a:gd name="connsiteY75" fmla="*/ 1845557 h 3482342"/>
              <a:gd name="connsiteX76" fmla="*/ 6941837 w 12192000"/>
              <a:gd name="connsiteY76" fmla="*/ 1840640 h 3482342"/>
              <a:gd name="connsiteX77" fmla="*/ 6837145 w 12192000"/>
              <a:gd name="connsiteY77" fmla="*/ 1870724 h 3482342"/>
              <a:gd name="connsiteX78" fmla="*/ 6753991 w 12192000"/>
              <a:gd name="connsiteY78" fmla="*/ 1860969 h 3482342"/>
              <a:gd name="connsiteX79" fmla="*/ 6727754 w 12192000"/>
              <a:gd name="connsiteY79" fmla="*/ 1882372 h 3482342"/>
              <a:gd name="connsiteX80" fmla="*/ 6723371 w 12192000"/>
              <a:gd name="connsiteY80" fmla="*/ 1886494 h 3482342"/>
              <a:gd name="connsiteX81" fmla="*/ 6702779 w 12192000"/>
              <a:gd name="connsiteY81" fmla="*/ 1893601 h 3482342"/>
              <a:gd name="connsiteX82" fmla="*/ 6686657 w 12192000"/>
              <a:gd name="connsiteY82" fmla="*/ 1907344 h 3482342"/>
              <a:gd name="connsiteX83" fmla="*/ 6651330 w 12192000"/>
              <a:gd name="connsiteY83" fmla="*/ 1922921 h 3482342"/>
              <a:gd name="connsiteX84" fmla="*/ 6622958 w 12192000"/>
              <a:gd name="connsiteY84" fmla="*/ 1936255 h 3482342"/>
              <a:gd name="connsiteX85" fmla="*/ 6522602 w 12192000"/>
              <a:gd name="connsiteY85" fmla="*/ 1954133 h 3482342"/>
              <a:gd name="connsiteX86" fmla="*/ 6444344 w 12192000"/>
              <a:gd name="connsiteY86" fmla="*/ 1969663 h 3482342"/>
              <a:gd name="connsiteX87" fmla="*/ 6409626 w 12192000"/>
              <a:gd name="connsiteY87" fmla="*/ 1978846 h 3482342"/>
              <a:gd name="connsiteX88" fmla="*/ 6333446 w 12192000"/>
              <a:gd name="connsiteY88" fmla="*/ 1997163 h 3482342"/>
              <a:gd name="connsiteX89" fmla="*/ 6294933 w 12192000"/>
              <a:gd name="connsiteY89" fmla="*/ 2019412 h 3482342"/>
              <a:gd name="connsiteX90" fmla="*/ 6238719 w 12192000"/>
              <a:gd name="connsiteY90" fmla="*/ 2042547 h 3482342"/>
              <a:gd name="connsiteX91" fmla="*/ 6187205 w 12192000"/>
              <a:gd name="connsiteY91" fmla="*/ 2060048 h 3482342"/>
              <a:gd name="connsiteX92" fmla="*/ 6138780 w 12192000"/>
              <a:gd name="connsiteY92" fmla="*/ 2081918 h 3482342"/>
              <a:gd name="connsiteX93" fmla="*/ 6120125 w 12192000"/>
              <a:gd name="connsiteY93" fmla="*/ 2109475 h 3482342"/>
              <a:gd name="connsiteX94" fmla="*/ 6056576 w 12192000"/>
              <a:gd name="connsiteY94" fmla="*/ 2120066 h 3482342"/>
              <a:gd name="connsiteX95" fmla="*/ 5993794 w 12192000"/>
              <a:gd name="connsiteY95" fmla="*/ 2122569 h 3482342"/>
              <a:gd name="connsiteX96" fmla="*/ 5943601 w 12192000"/>
              <a:gd name="connsiteY96" fmla="*/ 2137719 h 3482342"/>
              <a:gd name="connsiteX97" fmla="*/ 5898141 w 12192000"/>
              <a:gd name="connsiteY97" fmla="*/ 2144806 h 3482342"/>
              <a:gd name="connsiteX98" fmla="*/ 5855337 w 12192000"/>
              <a:gd name="connsiteY98" fmla="*/ 2137719 h 3482342"/>
              <a:gd name="connsiteX99" fmla="*/ 5817682 w 12192000"/>
              <a:gd name="connsiteY99" fmla="*/ 2157358 h 3482342"/>
              <a:gd name="connsiteX100" fmla="*/ 5735300 w 12192000"/>
              <a:gd name="connsiteY100" fmla="*/ 2158902 h 3482342"/>
              <a:gd name="connsiteX101" fmla="*/ 5591469 w 12192000"/>
              <a:gd name="connsiteY101" fmla="*/ 2178389 h 3482342"/>
              <a:gd name="connsiteX102" fmla="*/ 5505818 w 12192000"/>
              <a:gd name="connsiteY102" fmla="*/ 2194207 h 3482342"/>
              <a:gd name="connsiteX103" fmla="*/ 5452860 w 12192000"/>
              <a:gd name="connsiteY103" fmla="*/ 2180085 h 3482342"/>
              <a:gd name="connsiteX104" fmla="*/ 5414282 w 12192000"/>
              <a:gd name="connsiteY104" fmla="*/ 2183070 h 3482342"/>
              <a:gd name="connsiteX105" fmla="*/ 5368369 w 12192000"/>
              <a:gd name="connsiteY105" fmla="*/ 2204272 h 3482342"/>
              <a:gd name="connsiteX106" fmla="*/ 5336354 w 12192000"/>
              <a:gd name="connsiteY106" fmla="*/ 2218920 h 3482342"/>
              <a:gd name="connsiteX107" fmla="*/ 5291263 w 12192000"/>
              <a:gd name="connsiteY107" fmla="*/ 2239182 h 3482342"/>
              <a:gd name="connsiteX108" fmla="*/ 5255152 w 12192000"/>
              <a:gd name="connsiteY108" fmla="*/ 2247164 h 3482342"/>
              <a:gd name="connsiteX109" fmla="*/ 5233796 w 12192000"/>
              <a:gd name="connsiteY109" fmla="*/ 2268260 h 3482342"/>
              <a:gd name="connsiteX110" fmla="*/ 5212786 w 12192000"/>
              <a:gd name="connsiteY110" fmla="*/ 2296592 h 3482342"/>
              <a:gd name="connsiteX111" fmla="*/ 5173523 w 12192000"/>
              <a:gd name="connsiteY111" fmla="*/ 2309057 h 3482342"/>
              <a:gd name="connsiteX112" fmla="*/ 5123830 w 12192000"/>
              <a:gd name="connsiteY112" fmla="*/ 2307070 h 3482342"/>
              <a:gd name="connsiteX113" fmla="*/ 5065426 w 12192000"/>
              <a:gd name="connsiteY113" fmla="*/ 2324076 h 3482342"/>
              <a:gd name="connsiteX114" fmla="*/ 4975908 w 12192000"/>
              <a:gd name="connsiteY114" fmla="*/ 2364128 h 3482342"/>
              <a:gd name="connsiteX115" fmla="*/ 4913723 w 12192000"/>
              <a:gd name="connsiteY115" fmla="*/ 2385265 h 3482342"/>
              <a:gd name="connsiteX116" fmla="*/ 4746485 w 12192000"/>
              <a:gd name="connsiteY116" fmla="*/ 2451769 h 3482342"/>
              <a:gd name="connsiteX117" fmla="*/ 4681588 w 12192000"/>
              <a:gd name="connsiteY117" fmla="*/ 2467494 h 3482342"/>
              <a:gd name="connsiteX118" fmla="*/ 1783655 w 12192000"/>
              <a:gd name="connsiteY118" fmla="*/ 3163860 h 3482342"/>
              <a:gd name="connsiteX119" fmla="*/ 1325955 w 12192000"/>
              <a:gd name="connsiteY119" fmla="*/ 3176692 h 3482342"/>
              <a:gd name="connsiteX120" fmla="*/ 1190384 w 12192000"/>
              <a:gd name="connsiteY120" fmla="*/ 3203504 h 3482342"/>
              <a:gd name="connsiteX121" fmla="*/ 1094537 w 12192000"/>
              <a:gd name="connsiteY121" fmla="*/ 3229469 h 3482342"/>
              <a:gd name="connsiteX122" fmla="*/ 779276 w 12192000"/>
              <a:gd name="connsiteY122" fmla="*/ 3327290 h 3482342"/>
              <a:gd name="connsiteX123" fmla="*/ 600378 w 12192000"/>
              <a:gd name="connsiteY123" fmla="*/ 3335250 h 3482342"/>
              <a:gd name="connsiteX124" fmla="*/ 493457 w 12192000"/>
              <a:gd name="connsiteY124" fmla="*/ 3365044 h 3482342"/>
              <a:gd name="connsiteX125" fmla="*/ 349402 w 12192000"/>
              <a:gd name="connsiteY125" fmla="*/ 3380897 h 3482342"/>
              <a:gd name="connsiteX126" fmla="*/ 192183 w 12192000"/>
              <a:gd name="connsiteY126" fmla="*/ 3460075 h 3482342"/>
              <a:gd name="connsiteX127" fmla="*/ 46713 w 12192000"/>
              <a:gd name="connsiteY127" fmla="*/ 3462986 h 3482342"/>
              <a:gd name="connsiteX128" fmla="*/ 2765 w 12192000"/>
              <a:gd name="connsiteY128" fmla="*/ 3480770 h 3482342"/>
              <a:gd name="connsiteX129" fmla="*/ 0 w 12192000"/>
              <a:gd name="connsiteY129" fmla="*/ 3482342 h 3482342"/>
              <a:gd name="connsiteX130" fmla="*/ 0 w 12192000"/>
              <a:gd name="connsiteY130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79906 w 12192000"/>
              <a:gd name="connsiteY32" fmla="*/ 1332049 h 3482342"/>
              <a:gd name="connsiteX33" fmla="*/ 10639834 w 12192000"/>
              <a:gd name="connsiteY33" fmla="*/ 1324989 h 3482342"/>
              <a:gd name="connsiteX34" fmla="*/ 10603863 w 12192000"/>
              <a:gd name="connsiteY34" fmla="*/ 1346886 h 3482342"/>
              <a:gd name="connsiteX35" fmla="*/ 10573203 w 12192000"/>
              <a:gd name="connsiteY35" fmla="*/ 1351996 h 3482342"/>
              <a:gd name="connsiteX36" fmla="*/ 10547375 w 12192000"/>
              <a:gd name="connsiteY36" fmla="*/ 1375130 h 3482342"/>
              <a:gd name="connsiteX37" fmla="*/ 10513263 w 12192000"/>
              <a:gd name="connsiteY37" fmla="*/ 1371939 h 3482342"/>
              <a:gd name="connsiteX38" fmla="*/ 10487356 w 12192000"/>
              <a:gd name="connsiteY38" fmla="*/ 1385722 h 3482342"/>
              <a:gd name="connsiteX39" fmla="*/ 10464012 w 12192000"/>
              <a:gd name="connsiteY39" fmla="*/ 1391778 h 3482342"/>
              <a:gd name="connsiteX40" fmla="*/ 10405409 w 12192000"/>
              <a:gd name="connsiteY40" fmla="*/ 1422789 h 3482342"/>
              <a:gd name="connsiteX41" fmla="*/ 10370530 w 12192000"/>
              <a:gd name="connsiteY41" fmla="*/ 1441596 h 3482342"/>
              <a:gd name="connsiteX42" fmla="*/ 10300239 w 12192000"/>
              <a:gd name="connsiteY42" fmla="*/ 1456332 h 3482342"/>
              <a:gd name="connsiteX43" fmla="*/ 10264922 w 12192000"/>
              <a:gd name="connsiteY43" fmla="*/ 1472107 h 3482342"/>
              <a:gd name="connsiteX44" fmla="*/ 10229629 w 12192000"/>
              <a:gd name="connsiteY44" fmla="*/ 1470454 h 3482342"/>
              <a:gd name="connsiteX45" fmla="*/ 10201385 w 12192000"/>
              <a:gd name="connsiteY45" fmla="*/ 1477515 h 3482342"/>
              <a:gd name="connsiteX46" fmla="*/ 10151958 w 12192000"/>
              <a:gd name="connsiteY46" fmla="*/ 1477515 h 3482342"/>
              <a:gd name="connsiteX47" fmla="*/ 10120184 w 12192000"/>
              <a:gd name="connsiteY47" fmla="*/ 1466924 h 3482342"/>
              <a:gd name="connsiteX48" fmla="*/ 10058690 w 12192000"/>
              <a:gd name="connsiteY48" fmla="*/ 1474888 h 3482342"/>
              <a:gd name="connsiteX49" fmla="*/ 10004424 w 12192000"/>
              <a:gd name="connsiteY49" fmla="*/ 1489801 h 3482342"/>
              <a:gd name="connsiteX50" fmla="*/ 9999951 w 12192000"/>
              <a:gd name="connsiteY50" fmla="*/ 1499127 h 3482342"/>
              <a:gd name="connsiteX51" fmla="*/ 9845462 w 12192000"/>
              <a:gd name="connsiteY51" fmla="*/ 1548192 h 3482342"/>
              <a:gd name="connsiteX52" fmla="*/ 9736156 w 12192000"/>
              <a:gd name="connsiteY52" fmla="*/ 1581928 h 3482342"/>
              <a:gd name="connsiteX53" fmla="*/ 9693355 w 12192000"/>
              <a:gd name="connsiteY53" fmla="*/ 1602632 h 3482342"/>
              <a:gd name="connsiteX54" fmla="*/ 9664242 w 12192000"/>
              <a:gd name="connsiteY54" fmla="*/ 1622075 h 3482342"/>
              <a:gd name="connsiteX55" fmla="*/ 9579195 w 12192000"/>
              <a:gd name="connsiteY55" fmla="*/ 1648017 h 3482342"/>
              <a:gd name="connsiteX56" fmla="*/ 9433652 w 12192000"/>
              <a:gd name="connsiteY56" fmla="*/ 1681174 h 3482342"/>
              <a:gd name="connsiteX57" fmla="*/ 9403775 w 12192000"/>
              <a:gd name="connsiteY57" fmla="*/ 1690403 h 3482342"/>
              <a:gd name="connsiteX58" fmla="*/ 9382503 w 12192000"/>
              <a:gd name="connsiteY58" fmla="*/ 1706957 h 3482342"/>
              <a:gd name="connsiteX59" fmla="*/ 9381410 w 12192000"/>
              <a:gd name="connsiteY59" fmla="*/ 1718312 h 3482342"/>
              <a:gd name="connsiteX60" fmla="*/ 9365685 w 12192000"/>
              <a:gd name="connsiteY60" fmla="*/ 1724772 h 3482342"/>
              <a:gd name="connsiteX61" fmla="*/ 9278020 w 12192000"/>
              <a:gd name="connsiteY61" fmla="*/ 1741161 h 3482342"/>
              <a:gd name="connsiteX62" fmla="*/ 9217145 w 12192000"/>
              <a:gd name="connsiteY62" fmla="*/ 1771195 h 3482342"/>
              <a:gd name="connsiteX63" fmla="*/ 8955875 w 12192000"/>
              <a:gd name="connsiteY63" fmla="*/ 1796806 h 3482342"/>
              <a:gd name="connsiteX64" fmla="*/ 8648415 w 12192000"/>
              <a:gd name="connsiteY64" fmla="*/ 1878623 h 3482342"/>
              <a:gd name="connsiteX65" fmla="*/ 8495949 w 12192000"/>
              <a:gd name="connsiteY65" fmla="*/ 1902425 h 3482342"/>
              <a:gd name="connsiteX66" fmla="*/ 8236214 w 12192000"/>
              <a:gd name="connsiteY66" fmla="*/ 1909725 h 3482342"/>
              <a:gd name="connsiteX67" fmla="*/ 8132104 w 12192000"/>
              <a:gd name="connsiteY67" fmla="*/ 1895727 h 3482342"/>
              <a:gd name="connsiteX68" fmla="*/ 7918078 w 12192000"/>
              <a:gd name="connsiteY68" fmla="*/ 1862668 h 3482342"/>
              <a:gd name="connsiteX69" fmla="*/ 7817899 w 12192000"/>
              <a:gd name="connsiteY69" fmla="*/ 1862176 h 3482342"/>
              <a:gd name="connsiteX70" fmla="*/ 7768994 w 12192000"/>
              <a:gd name="connsiteY70" fmla="*/ 1855721 h 3482342"/>
              <a:gd name="connsiteX71" fmla="*/ 7618027 w 12192000"/>
              <a:gd name="connsiteY71" fmla="*/ 1830959 h 3482342"/>
              <a:gd name="connsiteX72" fmla="*/ 7449425 w 12192000"/>
              <a:gd name="connsiteY72" fmla="*/ 1810910 h 3482342"/>
              <a:gd name="connsiteX73" fmla="*/ 7342915 w 12192000"/>
              <a:gd name="connsiteY73" fmla="*/ 1819827 h 3482342"/>
              <a:gd name="connsiteX74" fmla="*/ 7255191 w 12192000"/>
              <a:gd name="connsiteY74" fmla="*/ 1834354 h 3482342"/>
              <a:gd name="connsiteX75" fmla="*/ 7131205 w 12192000"/>
              <a:gd name="connsiteY75" fmla="*/ 1845557 h 3482342"/>
              <a:gd name="connsiteX76" fmla="*/ 6941837 w 12192000"/>
              <a:gd name="connsiteY76" fmla="*/ 1840640 h 3482342"/>
              <a:gd name="connsiteX77" fmla="*/ 6837145 w 12192000"/>
              <a:gd name="connsiteY77" fmla="*/ 1870724 h 3482342"/>
              <a:gd name="connsiteX78" fmla="*/ 6753991 w 12192000"/>
              <a:gd name="connsiteY78" fmla="*/ 1860969 h 3482342"/>
              <a:gd name="connsiteX79" fmla="*/ 6727754 w 12192000"/>
              <a:gd name="connsiteY79" fmla="*/ 1882372 h 3482342"/>
              <a:gd name="connsiteX80" fmla="*/ 6723371 w 12192000"/>
              <a:gd name="connsiteY80" fmla="*/ 1886494 h 3482342"/>
              <a:gd name="connsiteX81" fmla="*/ 6702779 w 12192000"/>
              <a:gd name="connsiteY81" fmla="*/ 1893601 h 3482342"/>
              <a:gd name="connsiteX82" fmla="*/ 6686657 w 12192000"/>
              <a:gd name="connsiteY82" fmla="*/ 1907344 h 3482342"/>
              <a:gd name="connsiteX83" fmla="*/ 6651330 w 12192000"/>
              <a:gd name="connsiteY83" fmla="*/ 1922921 h 3482342"/>
              <a:gd name="connsiteX84" fmla="*/ 6622958 w 12192000"/>
              <a:gd name="connsiteY84" fmla="*/ 1936255 h 3482342"/>
              <a:gd name="connsiteX85" fmla="*/ 6522602 w 12192000"/>
              <a:gd name="connsiteY85" fmla="*/ 1954133 h 3482342"/>
              <a:gd name="connsiteX86" fmla="*/ 6444344 w 12192000"/>
              <a:gd name="connsiteY86" fmla="*/ 1969663 h 3482342"/>
              <a:gd name="connsiteX87" fmla="*/ 6409626 w 12192000"/>
              <a:gd name="connsiteY87" fmla="*/ 1978846 h 3482342"/>
              <a:gd name="connsiteX88" fmla="*/ 6333446 w 12192000"/>
              <a:gd name="connsiteY88" fmla="*/ 1997163 h 3482342"/>
              <a:gd name="connsiteX89" fmla="*/ 6294933 w 12192000"/>
              <a:gd name="connsiteY89" fmla="*/ 2019412 h 3482342"/>
              <a:gd name="connsiteX90" fmla="*/ 6238719 w 12192000"/>
              <a:gd name="connsiteY90" fmla="*/ 2042547 h 3482342"/>
              <a:gd name="connsiteX91" fmla="*/ 6187205 w 12192000"/>
              <a:gd name="connsiteY91" fmla="*/ 2060048 h 3482342"/>
              <a:gd name="connsiteX92" fmla="*/ 6138780 w 12192000"/>
              <a:gd name="connsiteY92" fmla="*/ 2081918 h 3482342"/>
              <a:gd name="connsiteX93" fmla="*/ 6120125 w 12192000"/>
              <a:gd name="connsiteY93" fmla="*/ 2109475 h 3482342"/>
              <a:gd name="connsiteX94" fmla="*/ 6056576 w 12192000"/>
              <a:gd name="connsiteY94" fmla="*/ 2120066 h 3482342"/>
              <a:gd name="connsiteX95" fmla="*/ 5993794 w 12192000"/>
              <a:gd name="connsiteY95" fmla="*/ 2122569 h 3482342"/>
              <a:gd name="connsiteX96" fmla="*/ 5943601 w 12192000"/>
              <a:gd name="connsiteY96" fmla="*/ 2137719 h 3482342"/>
              <a:gd name="connsiteX97" fmla="*/ 5898141 w 12192000"/>
              <a:gd name="connsiteY97" fmla="*/ 2144806 h 3482342"/>
              <a:gd name="connsiteX98" fmla="*/ 5855337 w 12192000"/>
              <a:gd name="connsiteY98" fmla="*/ 2137719 h 3482342"/>
              <a:gd name="connsiteX99" fmla="*/ 5817682 w 12192000"/>
              <a:gd name="connsiteY99" fmla="*/ 2157358 h 3482342"/>
              <a:gd name="connsiteX100" fmla="*/ 5735300 w 12192000"/>
              <a:gd name="connsiteY100" fmla="*/ 2158902 h 3482342"/>
              <a:gd name="connsiteX101" fmla="*/ 5591469 w 12192000"/>
              <a:gd name="connsiteY101" fmla="*/ 2178389 h 3482342"/>
              <a:gd name="connsiteX102" fmla="*/ 5505818 w 12192000"/>
              <a:gd name="connsiteY102" fmla="*/ 2194207 h 3482342"/>
              <a:gd name="connsiteX103" fmla="*/ 5452860 w 12192000"/>
              <a:gd name="connsiteY103" fmla="*/ 2180085 h 3482342"/>
              <a:gd name="connsiteX104" fmla="*/ 5414282 w 12192000"/>
              <a:gd name="connsiteY104" fmla="*/ 2183070 h 3482342"/>
              <a:gd name="connsiteX105" fmla="*/ 5368369 w 12192000"/>
              <a:gd name="connsiteY105" fmla="*/ 2204272 h 3482342"/>
              <a:gd name="connsiteX106" fmla="*/ 5336354 w 12192000"/>
              <a:gd name="connsiteY106" fmla="*/ 2218920 h 3482342"/>
              <a:gd name="connsiteX107" fmla="*/ 5291263 w 12192000"/>
              <a:gd name="connsiteY107" fmla="*/ 2239182 h 3482342"/>
              <a:gd name="connsiteX108" fmla="*/ 5255152 w 12192000"/>
              <a:gd name="connsiteY108" fmla="*/ 2247164 h 3482342"/>
              <a:gd name="connsiteX109" fmla="*/ 5233796 w 12192000"/>
              <a:gd name="connsiteY109" fmla="*/ 2268260 h 3482342"/>
              <a:gd name="connsiteX110" fmla="*/ 5212786 w 12192000"/>
              <a:gd name="connsiteY110" fmla="*/ 2296592 h 3482342"/>
              <a:gd name="connsiteX111" fmla="*/ 5173523 w 12192000"/>
              <a:gd name="connsiteY111" fmla="*/ 2309057 h 3482342"/>
              <a:gd name="connsiteX112" fmla="*/ 5123830 w 12192000"/>
              <a:gd name="connsiteY112" fmla="*/ 2307070 h 3482342"/>
              <a:gd name="connsiteX113" fmla="*/ 5065426 w 12192000"/>
              <a:gd name="connsiteY113" fmla="*/ 2324076 h 3482342"/>
              <a:gd name="connsiteX114" fmla="*/ 4975908 w 12192000"/>
              <a:gd name="connsiteY114" fmla="*/ 2364128 h 3482342"/>
              <a:gd name="connsiteX115" fmla="*/ 4913723 w 12192000"/>
              <a:gd name="connsiteY115" fmla="*/ 2385265 h 3482342"/>
              <a:gd name="connsiteX116" fmla="*/ 4746485 w 12192000"/>
              <a:gd name="connsiteY116" fmla="*/ 2451769 h 3482342"/>
              <a:gd name="connsiteX117" fmla="*/ 4681588 w 12192000"/>
              <a:gd name="connsiteY117" fmla="*/ 2467494 h 3482342"/>
              <a:gd name="connsiteX118" fmla="*/ 1783655 w 12192000"/>
              <a:gd name="connsiteY118" fmla="*/ 3163860 h 3482342"/>
              <a:gd name="connsiteX119" fmla="*/ 1325955 w 12192000"/>
              <a:gd name="connsiteY119" fmla="*/ 3176692 h 3482342"/>
              <a:gd name="connsiteX120" fmla="*/ 1190384 w 12192000"/>
              <a:gd name="connsiteY120" fmla="*/ 3203504 h 3482342"/>
              <a:gd name="connsiteX121" fmla="*/ 1094537 w 12192000"/>
              <a:gd name="connsiteY121" fmla="*/ 3229469 h 3482342"/>
              <a:gd name="connsiteX122" fmla="*/ 779276 w 12192000"/>
              <a:gd name="connsiteY122" fmla="*/ 3327290 h 3482342"/>
              <a:gd name="connsiteX123" fmla="*/ 600378 w 12192000"/>
              <a:gd name="connsiteY123" fmla="*/ 3335250 h 3482342"/>
              <a:gd name="connsiteX124" fmla="*/ 493457 w 12192000"/>
              <a:gd name="connsiteY124" fmla="*/ 3365044 h 3482342"/>
              <a:gd name="connsiteX125" fmla="*/ 349402 w 12192000"/>
              <a:gd name="connsiteY125" fmla="*/ 3380897 h 3482342"/>
              <a:gd name="connsiteX126" fmla="*/ 192183 w 12192000"/>
              <a:gd name="connsiteY126" fmla="*/ 3460075 h 3482342"/>
              <a:gd name="connsiteX127" fmla="*/ 46713 w 12192000"/>
              <a:gd name="connsiteY127" fmla="*/ 3462986 h 3482342"/>
              <a:gd name="connsiteX128" fmla="*/ 2765 w 12192000"/>
              <a:gd name="connsiteY128" fmla="*/ 3480770 h 3482342"/>
              <a:gd name="connsiteX129" fmla="*/ 0 w 12192000"/>
              <a:gd name="connsiteY129" fmla="*/ 3482342 h 3482342"/>
              <a:gd name="connsiteX130" fmla="*/ 0 w 12192000"/>
              <a:gd name="connsiteY130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99186 w 12192000"/>
              <a:gd name="connsiteY32" fmla="*/ 1322173 h 3482342"/>
              <a:gd name="connsiteX33" fmla="*/ 10679906 w 12192000"/>
              <a:gd name="connsiteY33" fmla="*/ 1332049 h 3482342"/>
              <a:gd name="connsiteX34" fmla="*/ 10639834 w 12192000"/>
              <a:gd name="connsiteY34" fmla="*/ 1324989 h 3482342"/>
              <a:gd name="connsiteX35" fmla="*/ 10603863 w 12192000"/>
              <a:gd name="connsiteY35" fmla="*/ 1346886 h 3482342"/>
              <a:gd name="connsiteX36" fmla="*/ 10573203 w 12192000"/>
              <a:gd name="connsiteY36" fmla="*/ 1351996 h 3482342"/>
              <a:gd name="connsiteX37" fmla="*/ 10547375 w 12192000"/>
              <a:gd name="connsiteY37" fmla="*/ 1375130 h 3482342"/>
              <a:gd name="connsiteX38" fmla="*/ 10513263 w 12192000"/>
              <a:gd name="connsiteY38" fmla="*/ 1371939 h 3482342"/>
              <a:gd name="connsiteX39" fmla="*/ 10487356 w 12192000"/>
              <a:gd name="connsiteY39" fmla="*/ 1385722 h 3482342"/>
              <a:gd name="connsiteX40" fmla="*/ 10464012 w 12192000"/>
              <a:gd name="connsiteY40" fmla="*/ 1391778 h 3482342"/>
              <a:gd name="connsiteX41" fmla="*/ 10405409 w 12192000"/>
              <a:gd name="connsiteY41" fmla="*/ 1422789 h 3482342"/>
              <a:gd name="connsiteX42" fmla="*/ 10370530 w 12192000"/>
              <a:gd name="connsiteY42" fmla="*/ 1441596 h 3482342"/>
              <a:gd name="connsiteX43" fmla="*/ 10300239 w 12192000"/>
              <a:gd name="connsiteY43" fmla="*/ 1456332 h 3482342"/>
              <a:gd name="connsiteX44" fmla="*/ 10264922 w 12192000"/>
              <a:gd name="connsiteY44" fmla="*/ 1472107 h 3482342"/>
              <a:gd name="connsiteX45" fmla="*/ 10229629 w 12192000"/>
              <a:gd name="connsiteY45" fmla="*/ 1470454 h 3482342"/>
              <a:gd name="connsiteX46" fmla="*/ 10201385 w 12192000"/>
              <a:gd name="connsiteY46" fmla="*/ 1477515 h 3482342"/>
              <a:gd name="connsiteX47" fmla="*/ 10151958 w 12192000"/>
              <a:gd name="connsiteY47" fmla="*/ 1477515 h 3482342"/>
              <a:gd name="connsiteX48" fmla="*/ 10120184 w 12192000"/>
              <a:gd name="connsiteY48" fmla="*/ 1466924 h 3482342"/>
              <a:gd name="connsiteX49" fmla="*/ 10058690 w 12192000"/>
              <a:gd name="connsiteY49" fmla="*/ 1474888 h 3482342"/>
              <a:gd name="connsiteX50" fmla="*/ 10004424 w 12192000"/>
              <a:gd name="connsiteY50" fmla="*/ 1489801 h 3482342"/>
              <a:gd name="connsiteX51" fmla="*/ 9999951 w 12192000"/>
              <a:gd name="connsiteY51" fmla="*/ 1499127 h 3482342"/>
              <a:gd name="connsiteX52" fmla="*/ 9845462 w 12192000"/>
              <a:gd name="connsiteY52" fmla="*/ 1548192 h 3482342"/>
              <a:gd name="connsiteX53" fmla="*/ 9736156 w 12192000"/>
              <a:gd name="connsiteY53" fmla="*/ 1581928 h 3482342"/>
              <a:gd name="connsiteX54" fmla="*/ 9693355 w 12192000"/>
              <a:gd name="connsiteY54" fmla="*/ 1602632 h 3482342"/>
              <a:gd name="connsiteX55" fmla="*/ 9664242 w 12192000"/>
              <a:gd name="connsiteY55" fmla="*/ 1622075 h 3482342"/>
              <a:gd name="connsiteX56" fmla="*/ 9579195 w 12192000"/>
              <a:gd name="connsiteY56" fmla="*/ 1648017 h 3482342"/>
              <a:gd name="connsiteX57" fmla="*/ 9433652 w 12192000"/>
              <a:gd name="connsiteY57" fmla="*/ 1681174 h 3482342"/>
              <a:gd name="connsiteX58" fmla="*/ 9403775 w 12192000"/>
              <a:gd name="connsiteY58" fmla="*/ 1690403 h 3482342"/>
              <a:gd name="connsiteX59" fmla="*/ 9382503 w 12192000"/>
              <a:gd name="connsiteY59" fmla="*/ 1706957 h 3482342"/>
              <a:gd name="connsiteX60" fmla="*/ 9381410 w 12192000"/>
              <a:gd name="connsiteY60" fmla="*/ 1718312 h 3482342"/>
              <a:gd name="connsiteX61" fmla="*/ 9365685 w 12192000"/>
              <a:gd name="connsiteY61" fmla="*/ 1724772 h 3482342"/>
              <a:gd name="connsiteX62" fmla="*/ 9278020 w 12192000"/>
              <a:gd name="connsiteY62" fmla="*/ 1741161 h 3482342"/>
              <a:gd name="connsiteX63" fmla="*/ 9217145 w 12192000"/>
              <a:gd name="connsiteY63" fmla="*/ 1771195 h 3482342"/>
              <a:gd name="connsiteX64" fmla="*/ 8955875 w 12192000"/>
              <a:gd name="connsiteY64" fmla="*/ 1796806 h 3482342"/>
              <a:gd name="connsiteX65" fmla="*/ 8648415 w 12192000"/>
              <a:gd name="connsiteY65" fmla="*/ 1878623 h 3482342"/>
              <a:gd name="connsiteX66" fmla="*/ 8495949 w 12192000"/>
              <a:gd name="connsiteY66" fmla="*/ 1902425 h 3482342"/>
              <a:gd name="connsiteX67" fmla="*/ 8236214 w 12192000"/>
              <a:gd name="connsiteY67" fmla="*/ 1909725 h 3482342"/>
              <a:gd name="connsiteX68" fmla="*/ 8132104 w 12192000"/>
              <a:gd name="connsiteY68" fmla="*/ 1895727 h 3482342"/>
              <a:gd name="connsiteX69" fmla="*/ 7918078 w 12192000"/>
              <a:gd name="connsiteY69" fmla="*/ 1862668 h 3482342"/>
              <a:gd name="connsiteX70" fmla="*/ 7817899 w 12192000"/>
              <a:gd name="connsiteY70" fmla="*/ 1862176 h 3482342"/>
              <a:gd name="connsiteX71" fmla="*/ 7768994 w 12192000"/>
              <a:gd name="connsiteY71" fmla="*/ 1855721 h 3482342"/>
              <a:gd name="connsiteX72" fmla="*/ 7618027 w 12192000"/>
              <a:gd name="connsiteY72" fmla="*/ 1830959 h 3482342"/>
              <a:gd name="connsiteX73" fmla="*/ 7449425 w 12192000"/>
              <a:gd name="connsiteY73" fmla="*/ 1810910 h 3482342"/>
              <a:gd name="connsiteX74" fmla="*/ 7342915 w 12192000"/>
              <a:gd name="connsiteY74" fmla="*/ 1819827 h 3482342"/>
              <a:gd name="connsiteX75" fmla="*/ 7255191 w 12192000"/>
              <a:gd name="connsiteY75" fmla="*/ 1834354 h 3482342"/>
              <a:gd name="connsiteX76" fmla="*/ 7131205 w 12192000"/>
              <a:gd name="connsiteY76" fmla="*/ 1845557 h 3482342"/>
              <a:gd name="connsiteX77" fmla="*/ 6941837 w 12192000"/>
              <a:gd name="connsiteY77" fmla="*/ 1840640 h 3482342"/>
              <a:gd name="connsiteX78" fmla="*/ 6837145 w 12192000"/>
              <a:gd name="connsiteY78" fmla="*/ 1870724 h 3482342"/>
              <a:gd name="connsiteX79" fmla="*/ 6753991 w 12192000"/>
              <a:gd name="connsiteY79" fmla="*/ 1860969 h 3482342"/>
              <a:gd name="connsiteX80" fmla="*/ 6727754 w 12192000"/>
              <a:gd name="connsiteY80" fmla="*/ 1882372 h 3482342"/>
              <a:gd name="connsiteX81" fmla="*/ 6723371 w 12192000"/>
              <a:gd name="connsiteY81" fmla="*/ 1886494 h 3482342"/>
              <a:gd name="connsiteX82" fmla="*/ 6702779 w 12192000"/>
              <a:gd name="connsiteY82" fmla="*/ 1893601 h 3482342"/>
              <a:gd name="connsiteX83" fmla="*/ 6686657 w 12192000"/>
              <a:gd name="connsiteY83" fmla="*/ 1907344 h 3482342"/>
              <a:gd name="connsiteX84" fmla="*/ 6651330 w 12192000"/>
              <a:gd name="connsiteY84" fmla="*/ 1922921 h 3482342"/>
              <a:gd name="connsiteX85" fmla="*/ 6622958 w 12192000"/>
              <a:gd name="connsiteY85" fmla="*/ 1936255 h 3482342"/>
              <a:gd name="connsiteX86" fmla="*/ 6522602 w 12192000"/>
              <a:gd name="connsiteY86" fmla="*/ 1954133 h 3482342"/>
              <a:gd name="connsiteX87" fmla="*/ 6444344 w 12192000"/>
              <a:gd name="connsiteY87" fmla="*/ 1969663 h 3482342"/>
              <a:gd name="connsiteX88" fmla="*/ 6409626 w 12192000"/>
              <a:gd name="connsiteY88" fmla="*/ 1978846 h 3482342"/>
              <a:gd name="connsiteX89" fmla="*/ 6333446 w 12192000"/>
              <a:gd name="connsiteY89" fmla="*/ 1997163 h 3482342"/>
              <a:gd name="connsiteX90" fmla="*/ 6294933 w 12192000"/>
              <a:gd name="connsiteY90" fmla="*/ 2019412 h 3482342"/>
              <a:gd name="connsiteX91" fmla="*/ 6238719 w 12192000"/>
              <a:gd name="connsiteY91" fmla="*/ 2042547 h 3482342"/>
              <a:gd name="connsiteX92" fmla="*/ 6187205 w 12192000"/>
              <a:gd name="connsiteY92" fmla="*/ 2060048 h 3482342"/>
              <a:gd name="connsiteX93" fmla="*/ 6138780 w 12192000"/>
              <a:gd name="connsiteY93" fmla="*/ 2081918 h 3482342"/>
              <a:gd name="connsiteX94" fmla="*/ 6120125 w 12192000"/>
              <a:gd name="connsiteY94" fmla="*/ 2109475 h 3482342"/>
              <a:gd name="connsiteX95" fmla="*/ 6056576 w 12192000"/>
              <a:gd name="connsiteY95" fmla="*/ 2120066 h 3482342"/>
              <a:gd name="connsiteX96" fmla="*/ 5993794 w 12192000"/>
              <a:gd name="connsiteY96" fmla="*/ 2122569 h 3482342"/>
              <a:gd name="connsiteX97" fmla="*/ 5943601 w 12192000"/>
              <a:gd name="connsiteY97" fmla="*/ 2137719 h 3482342"/>
              <a:gd name="connsiteX98" fmla="*/ 5898141 w 12192000"/>
              <a:gd name="connsiteY98" fmla="*/ 2144806 h 3482342"/>
              <a:gd name="connsiteX99" fmla="*/ 5855337 w 12192000"/>
              <a:gd name="connsiteY99" fmla="*/ 2137719 h 3482342"/>
              <a:gd name="connsiteX100" fmla="*/ 5817682 w 12192000"/>
              <a:gd name="connsiteY100" fmla="*/ 2157358 h 3482342"/>
              <a:gd name="connsiteX101" fmla="*/ 5735300 w 12192000"/>
              <a:gd name="connsiteY101" fmla="*/ 2158902 h 3482342"/>
              <a:gd name="connsiteX102" fmla="*/ 5591469 w 12192000"/>
              <a:gd name="connsiteY102" fmla="*/ 2178389 h 3482342"/>
              <a:gd name="connsiteX103" fmla="*/ 5505818 w 12192000"/>
              <a:gd name="connsiteY103" fmla="*/ 2194207 h 3482342"/>
              <a:gd name="connsiteX104" fmla="*/ 5452860 w 12192000"/>
              <a:gd name="connsiteY104" fmla="*/ 2180085 h 3482342"/>
              <a:gd name="connsiteX105" fmla="*/ 5414282 w 12192000"/>
              <a:gd name="connsiteY105" fmla="*/ 2183070 h 3482342"/>
              <a:gd name="connsiteX106" fmla="*/ 5368369 w 12192000"/>
              <a:gd name="connsiteY106" fmla="*/ 2204272 h 3482342"/>
              <a:gd name="connsiteX107" fmla="*/ 5336354 w 12192000"/>
              <a:gd name="connsiteY107" fmla="*/ 2218920 h 3482342"/>
              <a:gd name="connsiteX108" fmla="*/ 5291263 w 12192000"/>
              <a:gd name="connsiteY108" fmla="*/ 2239182 h 3482342"/>
              <a:gd name="connsiteX109" fmla="*/ 5255152 w 12192000"/>
              <a:gd name="connsiteY109" fmla="*/ 2247164 h 3482342"/>
              <a:gd name="connsiteX110" fmla="*/ 5233796 w 12192000"/>
              <a:gd name="connsiteY110" fmla="*/ 2268260 h 3482342"/>
              <a:gd name="connsiteX111" fmla="*/ 5212786 w 12192000"/>
              <a:gd name="connsiteY111" fmla="*/ 2296592 h 3482342"/>
              <a:gd name="connsiteX112" fmla="*/ 5173523 w 12192000"/>
              <a:gd name="connsiteY112" fmla="*/ 2309057 h 3482342"/>
              <a:gd name="connsiteX113" fmla="*/ 5123830 w 12192000"/>
              <a:gd name="connsiteY113" fmla="*/ 2307070 h 3482342"/>
              <a:gd name="connsiteX114" fmla="*/ 5065426 w 12192000"/>
              <a:gd name="connsiteY114" fmla="*/ 2324076 h 3482342"/>
              <a:gd name="connsiteX115" fmla="*/ 4975908 w 12192000"/>
              <a:gd name="connsiteY115" fmla="*/ 2364128 h 3482342"/>
              <a:gd name="connsiteX116" fmla="*/ 4913723 w 12192000"/>
              <a:gd name="connsiteY116" fmla="*/ 2385265 h 3482342"/>
              <a:gd name="connsiteX117" fmla="*/ 4746485 w 12192000"/>
              <a:gd name="connsiteY117" fmla="*/ 2451769 h 3482342"/>
              <a:gd name="connsiteX118" fmla="*/ 4681588 w 12192000"/>
              <a:gd name="connsiteY118" fmla="*/ 2467494 h 3482342"/>
              <a:gd name="connsiteX119" fmla="*/ 1783655 w 12192000"/>
              <a:gd name="connsiteY119" fmla="*/ 3163860 h 3482342"/>
              <a:gd name="connsiteX120" fmla="*/ 1325955 w 12192000"/>
              <a:gd name="connsiteY120" fmla="*/ 3176692 h 3482342"/>
              <a:gd name="connsiteX121" fmla="*/ 1190384 w 12192000"/>
              <a:gd name="connsiteY121" fmla="*/ 3203504 h 3482342"/>
              <a:gd name="connsiteX122" fmla="*/ 1094537 w 12192000"/>
              <a:gd name="connsiteY122" fmla="*/ 3229469 h 3482342"/>
              <a:gd name="connsiteX123" fmla="*/ 779276 w 12192000"/>
              <a:gd name="connsiteY123" fmla="*/ 3327290 h 3482342"/>
              <a:gd name="connsiteX124" fmla="*/ 600378 w 12192000"/>
              <a:gd name="connsiteY124" fmla="*/ 3335250 h 3482342"/>
              <a:gd name="connsiteX125" fmla="*/ 493457 w 12192000"/>
              <a:gd name="connsiteY125" fmla="*/ 3365044 h 3482342"/>
              <a:gd name="connsiteX126" fmla="*/ 349402 w 12192000"/>
              <a:gd name="connsiteY126" fmla="*/ 3380897 h 3482342"/>
              <a:gd name="connsiteX127" fmla="*/ 192183 w 12192000"/>
              <a:gd name="connsiteY127" fmla="*/ 3460075 h 3482342"/>
              <a:gd name="connsiteX128" fmla="*/ 46713 w 12192000"/>
              <a:gd name="connsiteY128" fmla="*/ 3462986 h 3482342"/>
              <a:gd name="connsiteX129" fmla="*/ 2765 w 12192000"/>
              <a:gd name="connsiteY129" fmla="*/ 3480770 h 3482342"/>
              <a:gd name="connsiteX130" fmla="*/ 0 w 12192000"/>
              <a:gd name="connsiteY130" fmla="*/ 3482342 h 3482342"/>
              <a:gd name="connsiteX131" fmla="*/ 0 w 12192000"/>
              <a:gd name="connsiteY131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99186 w 12192000"/>
              <a:gd name="connsiteY32" fmla="*/ 1322173 h 3482342"/>
              <a:gd name="connsiteX33" fmla="*/ 10679906 w 12192000"/>
              <a:gd name="connsiteY33" fmla="*/ 1332049 h 3482342"/>
              <a:gd name="connsiteX34" fmla="*/ 10639834 w 12192000"/>
              <a:gd name="connsiteY34" fmla="*/ 1324989 h 3482342"/>
              <a:gd name="connsiteX35" fmla="*/ 10603863 w 12192000"/>
              <a:gd name="connsiteY35" fmla="*/ 1346886 h 3482342"/>
              <a:gd name="connsiteX36" fmla="*/ 10573203 w 12192000"/>
              <a:gd name="connsiteY36" fmla="*/ 1351996 h 3482342"/>
              <a:gd name="connsiteX37" fmla="*/ 10547375 w 12192000"/>
              <a:gd name="connsiteY37" fmla="*/ 1375130 h 3482342"/>
              <a:gd name="connsiteX38" fmla="*/ 10513263 w 12192000"/>
              <a:gd name="connsiteY38" fmla="*/ 1371939 h 3482342"/>
              <a:gd name="connsiteX39" fmla="*/ 10487356 w 12192000"/>
              <a:gd name="connsiteY39" fmla="*/ 1385722 h 3482342"/>
              <a:gd name="connsiteX40" fmla="*/ 10464012 w 12192000"/>
              <a:gd name="connsiteY40" fmla="*/ 1391778 h 3482342"/>
              <a:gd name="connsiteX41" fmla="*/ 10405409 w 12192000"/>
              <a:gd name="connsiteY41" fmla="*/ 1422789 h 3482342"/>
              <a:gd name="connsiteX42" fmla="*/ 10370530 w 12192000"/>
              <a:gd name="connsiteY42" fmla="*/ 1441596 h 3482342"/>
              <a:gd name="connsiteX43" fmla="*/ 10300239 w 12192000"/>
              <a:gd name="connsiteY43" fmla="*/ 1456332 h 3482342"/>
              <a:gd name="connsiteX44" fmla="*/ 10264922 w 12192000"/>
              <a:gd name="connsiteY44" fmla="*/ 1472107 h 3482342"/>
              <a:gd name="connsiteX45" fmla="*/ 10229629 w 12192000"/>
              <a:gd name="connsiteY45" fmla="*/ 1470454 h 3482342"/>
              <a:gd name="connsiteX46" fmla="*/ 10201385 w 12192000"/>
              <a:gd name="connsiteY46" fmla="*/ 1477515 h 3482342"/>
              <a:gd name="connsiteX47" fmla="*/ 10151958 w 12192000"/>
              <a:gd name="connsiteY47" fmla="*/ 1477515 h 3482342"/>
              <a:gd name="connsiteX48" fmla="*/ 10120184 w 12192000"/>
              <a:gd name="connsiteY48" fmla="*/ 1466924 h 3482342"/>
              <a:gd name="connsiteX49" fmla="*/ 10081348 w 12192000"/>
              <a:gd name="connsiteY49" fmla="*/ 1481046 h 3482342"/>
              <a:gd name="connsiteX50" fmla="*/ 10058690 w 12192000"/>
              <a:gd name="connsiteY50" fmla="*/ 1474888 h 3482342"/>
              <a:gd name="connsiteX51" fmla="*/ 10004424 w 12192000"/>
              <a:gd name="connsiteY51" fmla="*/ 1489801 h 3482342"/>
              <a:gd name="connsiteX52" fmla="*/ 9999951 w 12192000"/>
              <a:gd name="connsiteY52" fmla="*/ 1499127 h 3482342"/>
              <a:gd name="connsiteX53" fmla="*/ 9845462 w 12192000"/>
              <a:gd name="connsiteY53" fmla="*/ 1548192 h 3482342"/>
              <a:gd name="connsiteX54" fmla="*/ 9736156 w 12192000"/>
              <a:gd name="connsiteY54" fmla="*/ 1581928 h 3482342"/>
              <a:gd name="connsiteX55" fmla="*/ 9693355 w 12192000"/>
              <a:gd name="connsiteY55" fmla="*/ 1602632 h 3482342"/>
              <a:gd name="connsiteX56" fmla="*/ 9664242 w 12192000"/>
              <a:gd name="connsiteY56" fmla="*/ 1622075 h 3482342"/>
              <a:gd name="connsiteX57" fmla="*/ 9579195 w 12192000"/>
              <a:gd name="connsiteY57" fmla="*/ 1648017 h 3482342"/>
              <a:gd name="connsiteX58" fmla="*/ 9433652 w 12192000"/>
              <a:gd name="connsiteY58" fmla="*/ 1681174 h 3482342"/>
              <a:gd name="connsiteX59" fmla="*/ 9403775 w 12192000"/>
              <a:gd name="connsiteY59" fmla="*/ 1690403 h 3482342"/>
              <a:gd name="connsiteX60" fmla="*/ 9382503 w 12192000"/>
              <a:gd name="connsiteY60" fmla="*/ 1706957 h 3482342"/>
              <a:gd name="connsiteX61" fmla="*/ 9381410 w 12192000"/>
              <a:gd name="connsiteY61" fmla="*/ 1718312 h 3482342"/>
              <a:gd name="connsiteX62" fmla="*/ 9365685 w 12192000"/>
              <a:gd name="connsiteY62" fmla="*/ 1724772 h 3482342"/>
              <a:gd name="connsiteX63" fmla="*/ 9278020 w 12192000"/>
              <a:gd name="connsiteY63" fmla="*/ 1741161 h 3482342"/>
              <a:gd name="connsiteX64" fmla="*/ 9217145 w 12192000"/>
              <a:gd name="connsiteY64" fmla="*/ 1771195 h 3482342"/>
              <a:gd name="connsiteX65" fmla="*/ 8955875 w 12192000"/>
              <a:gd name="connsiteY65" fmla="*/ 1796806 h 3482342"/>
              <a:gd name="connsiteX66" fmla="*/ 8648415 w 12192000"/>
              <a:gd name="connsiteY66" fmla="*/ 1878623 h 3482342"/>
              <a:gd name="connsiteX67" fmla="*/ 8495949 w 12192000"/>
              <a:gd name="connsiteY67" fmla="*/ 1902425 h 3482342"/>
              <a:gd name="connsiteX68" fmla="*/ 8236214 w 12192000"/>
              <a:gd name="connsiteY68" fmla="*/ 1909725 h 3482342"/>
              <a:gd name="connsiteX69" fmla="*/ 8132104 w 12192000"/>
              <a:gd name="connsiteY69" fmla="*/ 1895727 h 3482342"/>
              <a:gd name="connsiteX70" fmla="*/ 7918078 w 12192000"/>
              <a:gd name="connsiteY70" fmla="*/ 1862668 h 3482342"/>
              <a:gd name="connsiteX71" fmla="*/ 7817899 w 12192000"/>
              <a:gd name="connsiteY71" fmla="*/ 1862176 h 3482342"/>
              <a:gd name="connsiteX72" fmla="*/ 7768994 w 12192000"/>
              <a:gd name="connsiteY72" fmla="*/ 1855721 h 3482342"/>
              <a:gd name="connsiteX73" fmla="*/ 7618027 w 12192000"/>
              <a:gd name="connsiteY73" fmla="*/ 1830959 h 3482342"/>
              <a:gd name="connsiteX74" fmla="*/ 7449425 w 12192000"/>
              <a:gd name="connsiteY74" fmla="*/ 1810910 h 3482342"/>
              <a:gd name="connsiteX75" fmla="*/ 7342915 w 12192000"/>
              <a:gd name="connsiteY75" fmla="*/ 1819827 h 3482342"/>
              <a:gd name="connsiteX76" fmla="*/ 7255191 w 12192000"/>
              <a:gd name="connsiteY76" fmla="*/ 1834354 h 3482342"/>
              <a:gd name="connsiteX77" fmla="*/ 7131205 w 12192000"/>
              <a:gd name="connsiteY77" fmla="*/ 1845557 h 3482342"/>
              <a:gd name="connsiteX78" fmla="*/ 6941837 w 12192000"/>
              <a:gd name="connsiteY78" fmla="*/ 1840640 h 3482342"/>
              <a:gd name="connsiteX79" fmla="*/ 6837145 w 12192000"/>
              <a:gd name="connsiteY79" fmla="*/ 1870724 h 3482342"/>
              <a:gd name="connsiteX80" fmla="*/ 6753991 w 12192000"/>
              <a:gd name="connsiteY80" fmla="*/ 1860969 h 3482342"/>
              <a:gd name="connsiteX81" fmla="*/ 6727754 w 12192000"/>
              <a:gd name="connsiteY81" fmla="*/ 1882372 h 3482342"/>
              <a:gd name="connsiteX82" fmla="*/ 6723371 w 12192000"/>
              <a:gd name="connsiteY82" fmla="*/ 1886494 h 3482342"/>
              <a:gd name="connsiteX83" fmla="*/ 6702779 w 12192000"/>
              <a:gd name="connsiteY83" fmla="*/ 1893601 h 3482342"/>
              <a:gd name="connsiteX84" fmla="*/ 6686657 w 12192000"/>
              <a:gd name="connsiteY84" fmla="*/ 1907344 h 3482342"/>
              <a:gd name="connsiteX85" fmla="*/ 6651330 w 12192000"/>
              <a:gd name="connsiteY85" fmla="*/ 1922921 h 3482342"/>
              <a:gd name="connsiteX86" fmla="*/ 6622958 w 12192000"/>
              <a:gd name="connsiteY86" fmla="*/ 1936255 h 3482342"/>
              <a:gd name="connsiteX87" fmla="*/ 6522602 w 12192000"/>
              <a:gd name="connsiteY87" fmla="*/ 1954133 h 3482342"/>
              <a:gd name="connsiteX88" fmla="*/ 6444344 w 12192000"/>
              <a:gd name="connsiteY88" fmla="*/ 1969663 h 3482342"/>
              <a:gd name="connsiteX89" fmla="*/ 6409626 w 12192000"/>
              <a:gd name="connsiteY89" fmla="*/ 1978846 h 3482342"/>
              <a:gd name="connsiteX90" fmla="*/ 6333446 w 12192000"/>
              <a:gd name="connsiteY90" fmla="*/ 1997163 h 3482342"/>
              <a:gd name="connsiteX91" fmla="*/ 6294933 w 12192000"/>
              <a:gd name="connsiteY91" fmla="*/ 2019412 h 3482342"/>
              <a:gd name="connsiteX92" fmla="*/ 6238719 w 12192000"/>
              <a:gd name="connsiteY92" fmla="*/ 2042547 h 3482342"/>
              <a:gd name="connsiteX93" fmla="*/ 6187205 w 12192000"/>
              <a:gd name="connsiteY93" fmla="*/ 2060048 h 3482342"/>
              <a:gd name="connsiteX94" fmla="*/ 6138780 w 12192000"/>
              <a:gd name="connsiteY94" fmla="*/ 2081918 h 3482342"/>
              <a:gd name="connsiteX95" fmla="*/ 6120125 w 12192000"/>
              <a:gd name="connsiteY95" fmla="*/ 2109475 h 3482342"/>
              <a:gd name="connsiteX96" fmla="*/ 6056576 w 12192000"/>
              <a:gd name="connsiteY96" fmla="*/ 2120066 h 3482342"/>
              <a:gd name="connsiteX97" fmla="*/ 5993794 w 12192000"/>
              <a:gd name="connsiteY97" fmla="*/ 2122569 h 3482342"/>
              <a:gd name="connsiteX98" fmla="*/ 5943601 w 12192000"/>
              <a:gd name="connsiteY98" fmla="*/ 2137719 h 3482342"/>
              <a:gd name="connsiteX99" fmla="*/ 5898141 w 12192000"/>
              <a:gd name="connsiteY99" fmla="*/ 2144806 h 3482342"/>
              <a:gd name="connsiteX100" fmla="*/ 5855337 w 12192000"/>
              <a:gd name="connsiteY100" fmla="*/ 2137719 h 3482342"/>
              <a:gd name="connsiteX101" fmla="*/ 5817682 w 12192000"/>
              <a:gd name="connsiteY101" fmla="*/ 2157358 h 3482342"/>
              <a:gd name="connsiteX102" fmla="*/ 5735300 w 12192000"/>
              <a:gd name="connsiteY102" fmla="*/ 2158902 h 3482342"/>
              <a:gd name="connsiteX103" fmla="*/ 5591469 w 12192000"/>
              <a:gd name="connsiteY103" fmla="*/ 2178389 h 3482342"/>
              <a:gd name="connsiteX104" fmla="*/ 5505818 w 12192000"/>
              <a:gd name="connsiteY104" fmla="*/ 2194207 h 3482342"/>
              <a:gd name="connsiteX105" fmla="*/ 5452860 w 12192000"/>
              <a:gd name="connsiteY105" fmla="*/ 2180085 h 3482342"/>
              <a:gd name="connsiteX106" fmla="*/ 5414282 w 12192000"/>
              <a:gd name="connsiteY106" fmla="*/ 2183070 h 3482342"/>
              <a:gd name="connsiteX107" fmla="*/ 5368369 w 12192000"/>
              <a:gd name="connsiteY107" fmla="*/ 2204272 h 3482342"/>
              <a:gd name="connsiteX108" fmla="*/ 5336354 w 12192000"/>
              <a:gd name="connsiteY108" fmla="*/ 2218920 h 3482342"/>
              <a:gd name="connsiteX109" fmla="*/ 5291263 w 12192000"/>
              <a:gd name="connsiteY109" fmla="*/ 2239182 h 3482342"/>
              <a:gd name="connsiteX110" fmla="*/ 5255152 w 12192000"/>
              <a:gd name="connsiteY110" fmla="*/ 2247164 h 3482342"/>
              <a:gd name="connsiteX111" fmla="*/ 5233796 w 12192000"/>
              <a:gd name="connsiteY111" fmla="*/ 2268260 h 3482342"/>
              <a:gd name="connsiteX112" fmla="*/ 5212786 w 12192000"/>
              <a:gd name="connsiteY112" fmla="*/ 2296592 h 3482342"/>
              <a:gd name="connsiteX113" fmla="*/ 5173523 w 12192000"/>
              <a:gd name="connsiteY113" fmla="*/ 2309057 h 3482342"/>
              <a:gd name="connsiteX114" fmla="*/ 5123830 w 12192000"/>
              <a:gd name="connsiteY114" fmla="*/ 2307070 h 3482342"/>
              <a:gd name="connsiteX115" fmla="*/ 5065426 w 12192000"/>
              <a:gd name="connsiteY115" fmla="*/ 2324076 h 3482342"/>
              <a:gd name="connsiteX116" fmla="*/ 4975908 w 12192000"/>
              <a:gd name="connsiteY116" fmla="*/ 2364128 h 3482342"/>
              <a:gd name="connsiteX117" fmla="*/ 4913723 w 12192000"/>
              <a:gd name="connsiteY117" fmla="*/ 2385265 h 3482342"/>
              <a:gd name="connsiteX118" fmla="*/ 4746485 w 12192000"/>
              <a:gd name="connsiteY118" fmla="*/ 2451769 h 3482342"/>
              <a:gd name="connsiteX119" fmla="*/ 4681588 w 12192000"/>
              <a:gd name="connsiteY119" fmla="*/ 2467494 h 3482342"/>
              <a:gd name="connsiteX120" fmla="*/ 1783655 w 12192000"/>
              <a:gd name="connsiteY120" fmla="*/ 3163860 h 3482342"/>
              <a:gd name="connsiteX121" fmla="*/ 1325955 w 12192000"/>
              <a:gd name="connsiteY121" fmla="*/ 3176692 h 3482342"/>
              <a:gd name="connsiteX122" fmla="*/ 1190384 w 12192000"/>
              <a:gd name="connsiteY122" fmla="*/ 3203504 h 3482342"/>
              <a:gd name="connsiteX123" fmla="*/ 1094537 w 12192000"/>
              <a:gd name="connsiteY123" fmla="*/ 3229469 h 3482342"/>
              <a:gd name="connsiteX124" fmla="*/ 779276 w 12192000"/>
              <a:gd name="connsiteY124" fmla="*/ 3327290 h 3482342"/>
              <a:gd name="connsiteX125" fmla="*/ 600378 w 12192000"/>
              <a:gd name="connsiteY125" fmla="*/ 3335250 h 3482342"/>
              <a:gd name="connsiteX126" fmla="*/ 493457 w 12192000"/>
              <a:gd name="connsiteY126" fmla="*/ 3365044 h 3482342"/>
              <a:gd name="connsiteX127" fmla="*/ 349402 w 12192000"/>
              <a:gd name="connsiteY127" fmla="*/ 3380897 h 3482342"/>
              <a:gd name="connsiteX128" fmla="*/ 192183 w 12192000"/>
              <a:gd name="connsiteY128" fmla="*/ 3460075 h 3482342"/>
              <a:gd name="connsiteX129" fmla="*/ 46713 w 12192000"/>
              <a:gd name="connsiteY129" fmla="*/ 3462986 h 3482342"/>
              <a:gd name="connsiteX130" fmla="*/ 2765 w 12192000"/>
              <a:gd name="connsiteY130" fmla="*/ 3480770 h 3482342"/>
              <a:gd name="connsiteX131" fmla="*/ 0 w 12192000"/>
              <a:gd name="connsiteY131" fmla="*/ 3482342 h 3482342"/>
              <a:gd name="connsiteX132" fmla="*/ 0 w 12192000"/>
              <a:gd name="connsiteY132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99186 w 12192000"/>
              <a:gd name="connsiteY32" fmla="*/ 1322173 h 3482342"/>
              <a:gd name="connsiteX33" fmla="*/ 10679906 w 12192000"/>
              <a:gd name="connsiteY33" fmla="*/ 1332049 h 3482342"/>
              <a:gd name="connsiteX34" fmla="*/ 10639834 w 12192000"/>
              <a:gd name="connsiteY34" fmla="*/ 1324989 h 3482342"/>
              <a:gd name="connsiteX35" fmla="*/ 10603863 w 12192000"/>
              <a:gd name="connsiteY35" fmla="*/ 1346886 h 3482342"/>
              <a:gd name="connsiteX36" fmla="*/ 10573203 w 12192000"/>
              <a:gd name="connsiteY36" fmla="*/ 1351996 h 3482342"/>
              <a:gd name="connsiteX37" fmla="*/ 10547375 w 12192000"/>
              <a:gd name="connsiteY37" fmla="*/ 1375130 h 3482342"/>
              <a:gd name="connsiteX38" fmla="*/ 10513263 w 12192000"/>
              <a:gd name="connsiteY38" fmla="*/ 1371939 h 3482342"/>
              <a:gd name="connsiteX39" fmla="*/ 10487356 w 12192000"/>
              <a:gd name="connsiteY39" fmla="*/ 1385722 h 3482342"/>
              <a:gd name="connsiteX40" fmla="*/ 10464012 w 12192000"/>
              <a:gd name="connsiteY40" fmla="*/ 1391778 h 3482342"/>
              <a:gd name="connsiteX41" fmla="*/ 10405409 w 12192000"/>
              <a:gd name="connsiteY41" fmla="*/ 1422789 h 3482342"/>
              <a:gd name="connsiteX42" fmla="*/ 10370530 w 12192000"/>
              <a:gd name="connsiteY42" fmla="*/ 1441596 h 3482342"/>
              <a:gd name="connsiteX43" fmla="*/ 10300239 w 12192000"/>
              <a:gd name="connsiteY43" fmla="*/ 1456332 h 3482342"/>
              <a:gd name="connsiteX44" fmla="*/ 10264922 w 12192000"/>
              <a:gd name="connsiteY44" fmla="*/ 1472107 h 3482342"/>
              <a:gd name="connsiteX45" fmla="*/ 10229629 w 12192000"/>
              <a:gd name="connsiteY45" fmla="*/ 1470454 h 3482342"/>
              <a:gd name="connsiteX46" fmla="*/ 10201385 w 12192000"/>
              <a:gd name="connsiteY46" fmla="*/ 1477515 h 3482342"/>
              <a:gd name="connsiteX47" fmla="*/ 10151958 w 12192000"/>
              <a:gd name="connsiteY47" fmla="*/ 1477515 h 3482342"/>
              <a:gd name="connsiteX48" fmla="*/ 10120184 w 12192000"/>
              <a:gd name="connsiteY48" fmla="*/ 1466924 h 3482342"/>
              <a:gd name="connsiteX49" fmla="*/ 10081348 w 12192000"/>
              <a:gd name="connsiteY49" fmla="*/ 1481046 h 3482342"/>
              <a:gd name="connsiteX50" fmla="*/ 10058690 w 12192000"/>
              <a:gd name="connsiteY50" fmla="*/ 1474888 h 3482342"/>
              <a:gd name="connsiteX51" fmla="*/ 10004424 w 12192000"/>
              <a:gd name="connsiteY51" fmla="*/ 1489801 h 3482342"/>
              <a:gd name="connsiteX52" fmla="*/ 9999951 w 12192000"/>
              <a:gd name="connsiteY52" fmla="*/ 1499127 h 3482342"/>
              <a:gd name="connsiteX53" fmla="*/ 9845462 w 12192000"/>
              <a:gd name="connsiteY53" fmla="*/ 1548192 h 3482342"/>
              <a:gd name="connsiteX54" fmla="*/ 9736156 w 12192000"/>
              <a:gd name="connsiteY54" fmla="*/ 1581928 h 3482342"/>
              <a:gd name="connsiteX55" fmla="*/ 9693355 w 12192000"/>
              <a:gd name="connsiteY55" fmla="*/ 1602632 h 3482342"/>
              <a:gd name="connsiteX56" fmla="*/ 9664242 w 12192000"/>
              <a:gd name="connsiteY56" fmla="*/ 1622075 h 3482342"/>
              <a:gd name="connsiteX57" fmla="*/ 9579195 w 12192000"/>
              <a:gd name="connsiteY57" fmla="*/ 1648017 h 3482342"/>
              <a:gd name="connsiteX58" fmla="*/ 9433652 w 12192000"/>
              <a:gd name="connsiteY58" fmla="*/ 1681174 h 3482342"/>
              <a:gd name="connsiteX59" fmla="*/ 9403775 w 12192000"/>
              <a:gd name="connsiteY59" fmla="*/ 1690403 h 3482342"/>
              <a:gd name="connsiteX60" fmla="*/ 9382503 w 12192000"/>
              <a:gd name="connsiteY60" fmla="*/ 1706957 h 3482342"/>
              <a:gd name="connsiteX61" fmla="*/ 9381410 w 12192000"/>
              <a:gd name="connsiteY61" fmla="*/ 1718312 h 3482342"/>
              <a:gd name="connsiteX62" fmla="*/ 9365685 w 12192000"/>
              <a:gd name="connsiteY62" fmla="*/ 1724772 h 3482342"/>
              <a:gd name="connsiteX63" fmla="*/ 9278020 w 12192000"/>
              <a:gd name="connsiteY63" fmla="*/ 1741161 h 3482342"/>
              <a:gd name="connsiteX64" fmla="*/ 9217145 w 12192000"/>
              <a:gd name="connsiteY64" fmla="*/ 1771195 h 3482342"/>
              <a:gd name="connsiteX65" fmla="*/ 8955875 w 12192000"/>
              <a:gd name="connsiteY65" fmla="*/ 1796806 h 3482342"/>
              <a:gd name="connsiteX66" fmla="*/ 8648415 w 12192000"/>
              <a:gd name="connsiteY66" fmla="*/ 1878623 h 3482342"/>
              <a:gd name="connsiteX67" fmla="*/ 8538519 w 12192000"/>
              <a:gd name="connsiteY67" fmla="*/ 1894114 h 3482342"/>
              <a:gd name="connsiteX68" fmla="*/ 8495949 w 12192000"/>
              <a:gd name="connsiteY68" fmla="*/ 1902425 h 3482342"/>
              <a:gd name="connsiteX69" fmla="*/ 8236214 w 12192000"/>
              <a:gd name="connsiteY69" fmla="*/ 1909725 h 3482342"/>
              <a:gd name="connsiteX70" fmla="*/ 8132104 w 12192000"/>
              <a:gd name="connsiteY70" fmla="*/ 1895727 h 3482342"/>
              <a:gd name="connsiteX71" fmla="*/ 7918078 w 12192000"/>
              <a:gd name="connsiteY71" fmla="*/ 1862668 h 3482342"/>
              <a:gd name="connsiteX72" fmla="*/ 7817899 w 12192000"/>
              <a:gd name="connsiteY72" fmla="*/ 1862176 h 3482342"/>
              <a:gd name="connsiteX73" fmla="*/ 7768994 w 12192000"/>
              <a:gd name="connsiteY73" fmla="*/ 1855721 h 3482342"/>
              <a:gd name="connsiteX74" fmla="*/ 7618027 w 12192000"/>
              <a:gd name="connsiteY74" fmla="*/ 1830959 h 3482342"/>
              <a:gd name="connsiteX75" fmla="*/ 7449425 w 12192000"/>
              <a:gd name="connsiteY75" fmla="*/ 1810910 h 3482342"/>
              <a:gd name="connsiteX76" fmla="*/ 7342915 w 12192000"/>
              <a:gd name="connsiteY76" fmla="*/ 1819827 h 3482342"/>
              <a:gd name="connsiteX77" fmla="*/ 7255191 w 12192000"/>
              <a:gd name="connsiteY77" fmla="*/ 1834354 h 3482342"/>
              <a:gd name="connsiteX78" fmla="*/ 7131205 w 12192000"/>
              <a:gd name="connsiteY78" fmla="*/ 1845557 h 3482342"/>
              <a:gd name="connsiteX79" fmla="*/ 6941837 w 12192000"/>
              <a:gd name="connsiteY79" fmla="*/ 1840640 h 3482342"/>
              <a:gd name="connsiteX80" fmla="*/ 6837145 w 12192000"/>
              <a:gd name="connsiteY80" fmla="*/ 1870724 h 3482342"/>
              <a:gd name="connsiteX81" fmla="*/ 6753991 w 12192000"/>
              <a:gd name="connsiteY81" fmla="*/ 1860969 h 3482342"/>
              <a:gd name="connsiteX82" fmla="*/ 6727754 w 12192000"/>
              <a:gd name="connsiteY82" fmla="*/ 1882372 h 3482342"/>
              <a:gd name="connsiteX83" fmla="*/ 6723371 w 12192000"/>
              <a:gd name="connsiteY83" fmla="*/ 1886494 h 3482342"/>
              <a:gd name="connsiteX84" fmla="*/ 6702779 w 12192000"/>
              <a:gd name="connsiteY84" fmla="*/ 1893601 h 3482342"/>
              <a:gd name="connsiteX85" fmla="*/ 6686657 w 12192000"/>
              <a:gd name="connsiteY85" fmla="*/ 1907344 h 3482342"/>
              <a:gd name="connsiteX86" fmla="*/ 6651330 w 12192000"/>
              <a:gd name="connsiteY86" fmla="*/ 1922921 h 3482342"/>
              <a:gd name="connsiteX87" fmla="*/ 6622958 w 12192000"/>
              <a:gd name="connsiteY87" fmla="*/ 1936255 h 3482342"/>
              <a:gd name="connsiteX88" fmla="*/ 6522602 w 12192000"/>
              <a:gd name="connsiteY88" fmla="*/ 1954133 h 3482342"/>
              <a:gd name="connsiteX89" fmla="*/ 6444344 w 12192000"/>
              <a:gd name="connsiteY89" fmla="*/ 1969663 h 3482342"/>
              <a:gd name="connsiteX90" fmla="*/ 6409626 w 12192000"/>
              <a:gd name="connsiteY90" fmla="*/ 1978846 h 3482342"/>
              <a:gd name="connsiteX91" fmla="*/ 6333446 w 12192000"/>
              <a:gd name="connsiteY91" fmla="*/ 1997163 h 3482342"/>
              <a:gd name="connsiteX92" fmla="*/ 6294933 w 12192000"/>
              <a:gd name="connsiteY92" fmla="*/ 2019412 h 3482342"/>
              <a:gd name="connsiteX93" fmla="*/ 6238719 w 12192000"/>
              <a:gd name="connsiteY93" fmla="*/ 2042547 h 3482342"/>
              <a:gd name="connsiteX94" fmla="*/ 6187205 w 12192000"/>
              <a:gd name="connsiteY94" fmla="*/ 2060048 h 3482342"/>
              <a:gd name="connsiteX95" fmla="*/ 6138780 w 12192000"/>
              <a:gd name="connsiteY95" fmla="*/ 2081918 h 3482342"/>
              <a:gd name="connsiteX96" fmla="*/ 6120125 w 12192000"/>
              <a:gd name="connsiteY96" fmla="*/ 2109475 h 3482342"/>
              <a:gd name="connsiteX97" fmla="*/ 6056576 w 12192000"/>
              <a:gd name="connsiteY97" fmla="*/ 2120066 h 3482342"/>
              <a:gd name="connsiteX98" fmla="*/ 5993794 w 12192000"/>
              <a:gd name="connsiteY98" fmla="*/ 2122569 h 3482342"/>
              <a:gd name="connsiteX99" fmla="*/ 5943601 w 12192000"/>
              <a:gd name="connsiteY99" fmla="*/ 2137719 h 3482342"/>
              <a:gd name="connsiteX100" fmla="*/ 5898141 w 12192000"/>
              <a:gd name="connsiteY100" fmla="*/ 2144806 h 3482342"/>
              <a:gd name="connsiteX101" fmla="*/ 5855337 w 12192000"/>
              <a:gd name="connsiteY101" fmla="*/ 2137719 h 3482342"/>
              <a:gd name="connsiteX102" fmla="*/ 5817682 w 12192000"/>
              <a:gd name="connsiteY102" fmla="*/ 2157358 h 3482342"/>
              <a:gd name="connsiteX103" fmla="*/ 5735300 w 12192000"/>
              <a:gd name="connsiteY103" fmla="*/ 2158902 h 3482342"/>
              <a:gd name="connsiteX104" fmla="*/ 5591469 w 12192000"/>
              <a:gd name="connsiteY104" fmla="*/ 2178389 h 3482342"/>
              <a:gd name="connsiteX105" fmla="*/ 5505818 w 12192000"/>
              <a:gd name="connsiteY105" fmla="*/ 2194207 h 3482342"/>
              <a:gd name="connsiteX106" fmla="*/ 5452860 w 12192000"/>
              <a:gd name="connsiteY106" fmla="*/ 2180085 h 3482342"/>
              <a:gd name="connsiteX107" fmla="*/ 5414282 w 12192000"/>
              <a:gd name="connsiteY107" fmla="*/ 2183070 h 3482342"/>
              <a:gd name="connsiteX108" fmla="*/ 5368369 w 12192000"/>
              <a:gd name="connsiteY108" fmla="*/ 2204272 h 3482342"/>
              <a:gd name="connsiteX109" fmla="*/ 5336354 w 12192000"/>
              <a:gd name="connsiteY109" fmla="*/ 2218920 h 3482342"/>
              <a:gd name="connsiteX110" fmla="*/ 5291263 w 12192000"/>
              <a:gd name="connsiteY110" fmla="*/ 2239182 h 3482342"/>
              <a:gd name="connsiteX111" fmla="*/ 5255152 w 12192000"/>
              <a:gd name="connsiteY111" fmla="*/ 2247164 h 3482342"/>
              <a:gd name="connsiteX112" fmla="*/ 5233796 w 12192000"/>
              <a:gd name="connsiteY112" fmla="*/ 2268260 h 3482342"/>
              <a:gd name="connsiteX113" fmla="*/ 5212786 w 12192000"/>
              <a:gd name="connsiteY113" fmla="*/ 2296592 h 3482342"/>
              <a:gd name="connsiteX114" fmla="*/ 5173523 w 12192000"/>
              <a:gd name="connsiteY114" fmla="*/ 2309057 h 3482342"/>
              <a:gd name="connsiteX115" fmla="*/ 5123830 w 12192000"/>
              <a:gd name="connsiteY115" fmla="*/ 2307070 h 3482342"/>
              <a:gd name="connsiteX116" fmla="*/ 5065426 w 12192000"/>
              <a:gd name="connsiteY116" fmla="*/ 2324076 h 3482342"/>
              <a:gd name="connsiteX117" fmla="*/ 4975908 w 12192000"/>
              <a:gd name="connsiteY117" fmla="*/ 2364128 h 3482342"/>
              <a:gd name="connsiteX118" fmla="*/ 4913723 w 12192000"/>
              <a:gd name="connsiteY118" fmla="*/ 2385265 h 3482342"/>
              <a:gd name="connsiteX119" fmla="*/ 4746485 w 12192000"/>
              <a:gd name="connsiteY119" fmla="*/ 2451769 h 3482342"/>
              <a:gd name="connsiteX120" fmla="*/ 4681588 w 12192000"/>
              <a:gd name="connsiteY120" fmla="*/ 2467494 h 3482342"/>
              <a:gd name="connsiteX121" fmla="*/ 1783655 w 12192000"/>
              <a:gd name="connsiteY121" fmla="*/ 3163860 h 3482342"/>
              <a:gd name="connsiteX122" fmla="*/ 1325955 w 12192000"/>
              <a:gd name="connsiteY122" fmla="*/ 3176692 h 3482342"/>
              <a:gd name="connsiteX123" fmla="*/ 1190384 w 12192000"/>
              <a:gd name="connsiteY123" fmla="*/ 3203504 h 3482342"/>
              <a:gd name="connsiteX124" fmla="*/ 1094537 w 12192000"/>
              <a:gd name="connsiteY124" fmla="*/ 3229469 h 3482342"/>
              <a:gd name="connsiteX125" fmla="*/ 779276 w 12192000"/>
              <a:gd name="connsiteY125" fmla="*/ 3327290 h 3482342"/>
              <a:gd name="connsiteX126" fmla="*/ 600378 w 12192000"/>
              <a:gd name="connsiteY126" fmla="*/ 3335250 h 3482342"/>
              <a:gd name="connsiteX127" fmla="*/ 493457 w 12192000"/>
              <a:gd name="connsiteY127" fmla="*/ 3365044 h 3482342"/>
              <a:gd name="connsiteX128" fmla="*/ 349402 w 12192000"/>
              <a:gd name="connsiteY128" fmla="*/ 3380897 h 3482342"/>
              <a:gd name="connsiteX129" fmla="*/ 192183 w 12192000"/>
              <a:gd name="connsiteY129" fmla="*/ 3460075 h 3482342"/>
              <a:gd name="connsiteX130" fmla="*/ 46713 w 12192000"/>
              <a:gd name="connsiteY130" fmla="*/ 3462986 h 3482342"/>
              <a:gd name="connsiteX131" fmla="*/ 2765 w 12192000"/>
              <a:gd name="connsiteY131" fmla="*/ 3480770 h 3482342"/>
              <a:gd name="connsiteX132" fmla="*/ 0 w 12192000"/>
              <a:gd name="connsiteY132" fmla="*/ 3482342 h 3482342"/>
              <a:gd name="connsiteX133" fmla="*/ 0 w 12192000"/>
              <a:gd name="connsiteY13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99186 w 12192000"/>
              <a:gd name="connsiteY32" fmla="*/ 1322173 h 3482342"/>
              <a:gd name="connsiteX33" fmla="*/ 10679906 w 12192000"/>
              <a:gd name="connsiteY33" fmla="*/ 1332049 h 3482342"/>
              <a:gd name="connsiteX34" fmla="*/ 10639834 w 12192000"/>
              <a:gd name="connsiteY34" fmla="*/ 1324989 h 3482342"/>
              <a:gd name="connsiteX35" fmla="*/ 10603863 w 12192000"/>
              <a:gd name="connsiteY35" fmla="*/ 1346886 h 3482342"/>
              <a:gd name="connsiteX36" fmla="*/ 10573203 w 12192000"/>
              <a:gd name="connsiteY36" fmla="*/ 1351996 h 3482342"/>
              <a:gd name="connsiteX37" fmla="*/ 10547375 w 12192000"/>
              <a:gd name="connsiteY37" fmla="*/ 1375130 h 3482342"/>
              <a:gd name="connsiteX38" fmla="*/ 10513263 w 12192000"/>
              <a:gd name="connsiteY38" fmla="*/ 1371939 h 3482342"/>
              <a:gd name="connsiteX39" fmla="*/ 10487356 w 12192000"/>
              <a:gd name="connsiteY39" fmla="*/ 1385722 h 3482342"/>
              <a:gd name="connsiteX40" fmla="*/ 10464012 w 12192000"/>
              <a:gd name="connsiteY40" fmla="*/ 1391778 h 3482342"/>
              <a:gd name="connsiteX41" fmla="*/ 10405409 w 12192000"/>
              <a:gd name="connsiteY41" fmla="*/ 1422789 h 3482342"/>
              <a:gd name="connsiteX42" fmla="*/ 10370530 w 12192000"/>
              <a:gd name="connsiteY42" fmla="*/ 1441596 h 3482342"/>
              <a:gd name="connsiteX43" fmla="*/ 10300239 w 12192000"/>
              <a:gd name="connsiteY43" fmla="*/ 1456332 h 3482342"/>
              <a:gd name="connsiteX44" fmla="*/ 10264922 w 12192000"/>
              <a:gd name="connsiteY44" fmla="*/ 1472107 h 3482342"/>
              <a:gd name="connsiteX45" fmla="*/ 10229629 w 12192000"/>
              <a:gd name="connsiteY45" fmla="*/ 1470454 h 3482342"/>
              <a:gd name="connsiteX46" fmla="*/ 10201385 w 12192000"/>
              <a:gd name="connsiteY46" fmla="*/ 1477515 h 3482342"/>
              <a:gd name="connsiteX47" fmla="*/ 10151958 w 12192000"/>
              <a:gd name="connsiteY47" fmla="*/ 1477515 h 3482342"/>
              <a:gd name="connsiteX48" fmla="*/ 10120184 w 12192000"/>
              <a:gd name="connsiteY48" fmla="*/ 1466924 h 3482342"/>
              <a:gd name="connsiteX49" fmla="*/ 10081348 w 12192000"/>
              <a:gd name="connsiteY49" fmla="*/ 1481046 h 3482342"/>
              <a:gd name="connsiteX50" fmla="*/ 10058690 w 12192000"/>
              <a:gd name="connsiteY50" fmla="*/ 1474888 h 3482342"/>
              <a:gd name="connsiteX51" fmla="*/ 10004424 w 12192000"/>
              <a:gd name="connsiteY51" fmla="*/ 1489801 h 3482342"/>
              <a:gd name="connsiteX52" fmla="*/ 9999951 w 12192000"/>
              <a:gd name="connsiteY52" fmla="*/ 1499127 h 3482342"/>
              <a:gd name="connsiteX53" fmla="*/ 9845462 w 12192000"/>
              <a:gd name="connsiteY53" fmla="*/ 1548192 h 3482342"/>
              <a:gd name="connsiteX54" fmla="*/ 9736156 w 12192000"/>
              <a:gd name="connsiteY54" fmla="*/ 1581928 h 3482342"/>
              <a:gd name="connsiteX55" fmla="*/ 9693355 w 12192000"/>
              <a:gd name="connsiteY55" fmla="*/ 1602632 h 3482342"/>
              <a:gd name="connsiteX56" fmla="*/ 9664242 w 12192000"/>
              <a:gd name="connsiteY56" fmla="*/ 1622075 h 3482342"/>
              <a:gd name="connsiteX57" fmla="*/ 9579195 w 12192000"/>
              <a:gd name="connsiteY57" fmla="*/ 1648017 h 3482342"/>
              <a:gd name="connsiteX58" fmla="*/ 9433652 w 12192000"/>
              <a:gd name="connsiteY58" fmla="*/ 1681174 h 3482342"/>
              <a:gd name="connsiteX59" fmla="*/ 9403775 w 12192000"/>
              <a:gd name="connsiteY59" fmla="*/ 1690403 h 3482342"/>
              <a:gd name="connsiteX60" fmla="*/ 9382503 w 12192000"/>
              <a:gd name="connsiteY60" fmla="*/ 1706957 h 3482342"/>
              <a:gd name="connsiteX61" fmla="*/ 9381410 w 12192000"/>
              <a:gd name="connsiteY61" fmla="*/ 1718312 h 3482342"/>
              <a:gd name="connsiteX62" fmla="*/ 9365685 w 12192000"/>
              <a:gd name="connsiteY62" fmla="*/ 1724772 h 3482342"/>
              <a:gd name="connsiteX63" fmla="*/ 9278020 w 12192000"/>
              <a:gd name="connsiteY63" fmla="*/ 1741161 h 3482342"/>
              <a:gd name="connsiteX64" fmla="*/ 9217145 w 12192000"/>
              <a:gd name="connsiteY64" fmla="*/ 1771195 h 3482342"/>
              <a:gd name="connsiteX65" fmla="*/ 8955875 w 12192000"/>
              <a:gd name="connsiteY65" fmla="*/ 1796806 h 3482342"/>
              <a:gd name="connsiteX66" fmla="*/ 8648415 w 12192000"/>
              <a:gd name="connsiteY66" fmla="*/ 1878623 h 3482342"/>
              <a:gd name="connsiteX67" fmla="*/ 8538519 w 12192000"/>
              <a:gd name="connsiteY67" fmla="*/ 1894114 h 3482342"/>
              <a:gd name="connsiteX68" fmla="*/ 8495949 w 12192000"/>
              <a:gd name="connsiteY68" fmla="*/ 1902425 h 3482342"/>
              <a:gd name="connsiteX69" fmla="*/ 8236214 w 12192000"/>
              <a:gd name="connsiteY69" fmla="*/ 1909725 h 3482342"/>
              <a:gd name="connsiteX70" fmla="*/ 8132104 w 12192000"/>
              <a:gd name="connsiteY70" fmla="*/ 1895727 h 3482342"/>
              <a:gd name="connsiteX71" fmla="*/ 7918078 w 12192000"/>
              <a:gd name="connsiteY71" fmla="*/ 1862668 h 3482342"/>
              <a:gd name="connsiteX72" fmla="*/ 7817899 w 12192000"/>
              <a:gd name="connsiteY72" fmla="*/ 1862176 h 3482342"/>
              <a:gd name="connsiteX73" fmla="*/ 7768994 w 12192000"/>
              <a:gd name="connsiteY73" fmla="*/ 1855721 h 3482342"/>
              <a:gd name="connsiteX74" fmla="*/ 7618027 w 12192000"/>
              <a:gd name="connsiteY74" fmla="*/ 1830959 h 3482342"/>
              <a:gd name="connsiteX75" fmla="*/ 7449425 w 12192000"/>
              <a:gd name="connsiteY75" fmla="*/ 1810910 h 3482342"/>
              <a:gd name="connsiteX76" fmla="*/ 7342915 w 12192000"/>
              <a:gd name="connsiteY76" fmla="*/ 1819827 h 3482342"/>
              <a:gd name="connsiteX77" fmla="*/ 7255191 w 12192000"/>
              <a:gd name="connsiteY77" fmla="*/ 1834354 h 3482342"/>
              <a:gd name="connsiteX78" fmla="*/ 7131205 w 12192000"/>
              <a:gd name="connsiteY78" fmla="*/ 1845557 h 3482342"/>
              <a:gd name="connsiteX79" fmla="*/ 6941837 w 12192000"/>
              <a:gd name="connsiteY79" fmla="*/ 1840640 h 3482342"/>
              <a:gd name="connsiteX80" fmla="*/ 6837145 w 12192000"/>
              <a:gd name="connsiteY80" fmla="*/ 1870724 h 3482342"/>
              <a:gd name="connsiteX81" fmla="*/ 6753991 w 12192000"/>
              <a:gd name="connsiteY81" fmla="*/ 1860969 h 3482342"/>
              <a:gd name="connsiteX82" fmla="*/ 6727754 w 12192000"/>
              <a:gd name="connsiteY82" fmla="*/ 1882372 h 3482342"/>
              <a:gd name="connsiteX83" fmla="*/ 6723371 w 12192000"/>
              <a:gd name="connsiteY83" fmla="*/ 1886494 h 3482342"/>
              <a:gd name="connsiteX84" fmla="*/ 6702779 w 12192000"/>
              <a:gd name="connsiteY84" fmla="*/ 1893601 h 3482342"/>
              <a:gd name="connsiteX85" fmla="*/ 6686657 w 12192000"/>
              <a:gd name="connsiteY85" fmla="*/ 1907344 h 3482342"/>
              <a:gd name="connsiteX86" fmla="*/ 6651330 w 12192000"/>
              <a:gd name="connsiteY86" fmla="*/ 1922921 h 3482342"/>
              <a:gd name="connsiteX87" fmla="*/ 6622958 w 12192000"/>
              <a:gd name="connsiteY87" fmla="*/ 1936255 h 3482342"/>
              <a:gd name="connsiteX88" fmla="*/ 6522602 w 12192000"/>
              <a:gd name="connsiteY88" fmla="*/ 1954133 h 3482342"/>
              <a:gd name="connsiteX89" fmla="*/ 6444344 w 12192000"/>
              <a:gd name="connsiteY89" fmla="*/ 1969663 h 3482342"/>
              <a:gd name="connsiteX90" fmla="*/ 6409626 w 12192000"/>
              <a:gd name="connsiteY90" fmla="*/ 1978846 h 3482342"/>
              <a:gd name="connsiteX91" fmla="*/ 6333446 w 12192000"/>
              <a:gd name="connsiteY91" fmla="*/ 1997163 h 3482342"/>
              <a:gd name="connsiteX92" fmla="*/ 6294933 w 12192000"/>
              <a:gd name="connsiteY92" fmla="*/ 2019412 h 3482342"/>
              <a:gd name="connsiteX93" fmla="*/ 6238719 w 12192000"/>
              <a:gd name="connsiteY93" fmla="*/ 2042547 h 3482342"/>
              <a:gd name="connsiteX94" fmla="*/ 6187205 w 12192000"/>
              <a:gd name="connsiteY94" fmla="*/ 2060048 h 3482342"/>
              <a:gd name="connsiteX95" fmla="*/ 6138780 w 12192000"/>
              <a:gd name="connsiteY95" fmla="*/ 2081918 h 3482342"/>
              <a:gd name="connsiteX96" fmla="*/ 6120125 w 12192000"/>
              <a:gd name="connsiteY96" fmla="*/ 2109475 h 3482342"/>
              <a:gd name="connsiteX97" fmla="*/ 6056576 w 12192000"/>
              <a:gd name="connsiteY97" fmla="*/ 2120066 h 3482342"/>
              <a:gd name="connsiteX98" fmla="*/ 5993794 w 12192000"/>
              <a:gd name="connsiteY98" fmla="*/ 2122569 h 3482342"/>
              <a:gd name="connsiteX99" fmla="*/ 5943601 w 12192000"/>
              <a:gd name="connsiteY99" fmla="*/ 2137719 h 3482342"/>
              <a:gd name="connsiteX100" fmla="*/ 5898141 w 12192000"/>
              <a:gd name="connsiteY100" fmla="*/ 2144806 h 3482342"/>
              <a:gd name="connsiteX101" fmla="*/ 5855337 w 12192000"/>
              <a:gd name="connsiteY101" fmla="*/ 2137719 h 3482342"/>
              <a:gd name="connsiteX102" fmla="*/ 5817682 w 12192000"/>
              <a:gd name="connsiteY102" fmla="*/ 2157358 h 3482342"/>
              <a:gd name="connsiteX103" fmla="*/ 5735300 w 12192000"/>
              <a:gd name="connsiteY103" fmla="*/ 2158902 h 3482342"/>
              <a:gd name="connsiteX104" fmla="*/ 5591469 w 12192000"/>
              <a:gd name="connsiteY104" fmla="*/ 2178389 h 3482342"/>
              <a:gd name="connsiteX105" fmla="*/ 5505818 w 12192000"/>
              <a:gd name="connsiteY105" fmla="*/ 2194207 h 3482342"/>
              <a:gd name="connsiteX106" fmla="*/ 5452860 w 12192000"/>
              <a:gd name="connsiteY106" fmla="*/ 2180085 h 3482342"/>
              <a:gd name="connsiteX107" fmla="*/ 5414282 w 12192000"/>
              <a:gd name="connsiteY107" fmla="*/ 2183070 h 3482342"/>
              <a:gd name="connsiteX108" fmla="*/ 5368369 w 12192000"/>
              <a:gd name="connsiteY108" fmla="*/ 2204272 h 3482342"/>
              <a:gd name="connsiteX109" fmla="*/ 5336354 w 12192000"/>
              <a:gd name="connsiteY109" fmla="*/ 2218920 h 3482342"/>
              <a:gd name="connsiteX110" fmla="*/ 5291263 w 12192000"/>
              <a:gd name="connsiteY110" fmla="*/ 2239182 h 3482342"/>
              <a:gd name="connsiteX111" fmla="*/ 5255152 w 12192000"/>
              <a:gd name="connsiteY111" fmla="*/ 2247164 h 3482342"/>
              <a:gd name="connsiteX112" fmla="*/ 5233796 w 12192000"/>
              <a:gd name="connsiteY112" fmla="*/ 2268260 h 3482342"/>
              <a:gd name="connsiteX113" fmla="*/ 5212786 w 12192000"/>
              <a:gd name="connsiteY113" fmla="*/ 2296592 h 3482342"/>
              <a:gd name="connsiteX114" fmla="*/ 5173523 w 12192000"/>
              <a:gd name="connsiteY114" fmla="*/ 2309057 h 3482342"/>
              <a:gd name="connsiteX115" fmla="*/ 5123830 w 12192000"/>
              <a:gd name="connsiteY115" fmla="*/ 2307070 h 3482342"/>
              <a:gd name="connsiteX116" fmla="*/ 5065426 w 12192000"/>
              <a:gd name="connsiteY116" fmla="*/ 2324076 h 3482342"/>
              <a:gd name="connsiteX117" fmla="*/ 4975908 w 12192000"/>
              <a:gd name="connsiteY117" fmla="*/ 2364128 h 3482342"/>
              <a:gd name="connsiteX118" fmla="*/ 4913723 w 12192000"/>
              <a:gd name="connsiteY118" fmla="*/ 2385265 h 3482342"/>
              <a:gd name="connsiteX119" fmla="*/ 4746485 w 12192000"/>
              <a:gd name="connsiteY119" fmla="*/ 2451769 h 3482342"/>
              <a:gd name="connsiteX120" fmla="*/ 4681588 w 12192000"/>
              <a:gd name="connsiteY120" fmla="*/ 2467494 h 3482342"/>
              <a:gd name="connsiteX121" fmla="*/ 1783655 w 12192000"/>
              <a:gd name="connsiteY121" fmla="*/ 3163860 h 3482342"/>
              <a:gd name="connsiteX122" fmla="*/ 1325955 w 12192000"/>
              <a:gd name="connsiteY122" fmla="*/ 3176692 h 3482342"/>
              <a:gd name="connsiteX123" fmla="*/ 1190384 w 12192000"/>
              <a:gd name="connsiteY123" fmla="*/ 3203504 h 3482342"/>
              <a:gd name="connsiteX124" fmla="*/ 1094537 w 12192000"/>
              <a:gd name="connsiteY124" fmla="*/ 3229469 h 3482342"/>
              <a:gd name="connsiteX125" fmla="*/ 779276 w 12192000"/>
              <a:gd name="connsiteY125" fmla="*/ 3327290 h 3482342"/>
              <a:gd name="connsiteX126" fmla="*/ 600378 w 12192000"/>
              <a:gd name="connsiteY126" fmla="*/ 3335250 h 3482342"/>
              <a:gd name="connsiteX127" fmla="*/ 493457 w 12192000"/>
              <a:gd name="connsiteY127" fmla="*/ 3365044 h 3482342"/>
              <a:gd name="connsiteX128" fmla="*/ 349402 w 12192000"/>
              <a:gd name="connsiteY128" fmla="*/ 3380897 h 3482342"/>
              <a:gd name="connsiteX129" fmla="*/ 192183 w 12192000"/>
              <a:gd name="connsiteY129" fmla="*/ 3460075 h 3482342"/>
              <a:gd name="connsiteX130" fmla="*/ 46713 w 12192000"/>
              <a:gd name="connsiteY130" fmla="*/ 3462986 h 3482342"/>
              <a:gd name="connsiteX131" fmla="*/ 2765 w 12192000"/>
              <a:gd name="connsiteY131" fmla="*/ 3480770 h 3482342"/>
              <a:gd name="connsiteX132" fmla="*/ 0 w 12192000"/>
              <a:gd name="connsiteY132" fmla="*/ 3482342 h 3482342"/>
              <a:gd name="connsiteX133" fmla="*/ 0 w 12192000"/>
              <a:gd name="connsiteY13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99186 w 12192000"/>
              <a:gd name="connsiteY32" fmla="*/ 1322173 h 3482342"/>
              <a:gd name="connsiteX33" fmla="*/ 10679906 w 12192000"/>
              <a:gd name="connsiteY33" fmla="*/ 1332049 h 3482342"/>
              <a:gd name="connsiteX34" fmla="*/ 10639834 w 12192000"/>
              <a:gd name="connsiteY34" fmla="*/ 1324989 h 3482342"/>
              <a:gd name="connsiteX35" fmla="*/ 10603863 w 12192000"/>
              <a:gd name="connsiteY35" fmla="*/ 1346886 h 3482342"/>
              <a:gd name="connsiteX36" fmla="*/ 10573203 w 12192000"/>
              <a:gd name="connsiteY36" fmla="*/ 1351996 h 3482342"/>
              <a:gd name="connsiteX37" fmla="*/ 10547375 w 12192000"/>
              <a:gd name="connsiteY37" fmla="*/ 1375130 h 3482342"/>
              <a:gd name="connsiteX38" fmla="*/ 10513263 w 12192000"/>
              <a:gd name="connsiteY38" fmla="*/ 1371939 h 3482342"/>
              <a:gd name="connsiteX39" fmla="*/ 10487356 w 12192000"/>
              <a:gd name="connsiteY39" fmla="*/ 1385722 h 3482342"/>
              <a:gd name="connsiteX40" fmla="*/ 10464012 w 12192000"/>
              <a:gd name="connsiteY40" fmla="*/ 1391778 h 3482342"/>
              <a:gd name="connsiteX41" fmla="*/ 10405409 w 12192000"/>
              <a:gd name="connsiteY41" fmla="*/ 1422789 h 3482342"/>
              <a:gd name="connsiteX42" fmla="*/ 10370530 w 12192000"/>
              <a:gd name="connsiteY42" fmla="*/ 1441596 h 3482342"/>
              <a:gd name="connsiteX43" fmla="*/ 10300239 w 12192000"/>
              <a:gd name="connsiteY43" fmla="*/ 1456332 h 3482342"/>
              <a:gd name="connsiteX44" fmla="*/ 10264922 w 12192000"/>
              <a:gd name="connsiteY44" fmla="*/ 1472107 h 3482342"/>
              <a:gd name="connsiteX45" fmla="*/ 10229629 w 12192000"/>
              <a:gd name="connsiteY45" fmla="*/ 1470454 h 3482342"/>
              <a:gd name="connsiteX46" fmla="*/ 10201385 w 12192000"/>
              <a:gd name="connsiteY46" fmla="*/ 1477515 h 3482342"/>
              <a:gd name="connsiteX47" fmla="*/ 10151958 w 12192000"/>
              <a:gd name="connsiteY47" fmla="*/ 1477515 h 3482342"/>
              <a:gd name="connsiteX48" fmla="*/ 10120184 w 12192000"/>
              <a:gd name="connsiteY48" fmla="*/ 1466924 h 3482342"/>
              <a:gd name="connsiteX49" fmla="*/ 10081348 w 12192000"/>
              <a:gd name="connsiteY49" fmla="*/ 1481046 h 3482342"/>
              <a:gd name="connsiteX50" fmla="*/ 10058690 w 12192000"/>
              <a:gd name="connsiteY50" fmla="*/ 1474888 h 3482342"/>
              <a:gd name="connsiteX51" fmla="*/ 10004424 w 12192000"/>
              <a:gd name="connsiteY51" fmla="*/ 1489801 h 3482342"/>
              <a:gd name="connsiteX52" fmla="*/ 9999951 w 12192000"/>
              <a:gd name="connsiteY52" fmla="*/ 1499127 h 3482342"/>
              <a:gd name="connsiteX53" fmla="*/ 9845462 w 12192000"/>
              <a:gd name="connsiteY53" fmla="*/ 1548192 h 3482342"/>
              <a:gd name="connsiteX54" fmla="*/ 9736156 w 12192000"/>
              <a:gd name="connsiteY54" fmla="*/ 1581928 h 3482342"/>
              <a:gd name="connsiteX55" fmla="*/ 9693355 w 12192000"/>
              <a:gd name="connsiteY55" fmla="*/ 1602632 h 3482342"/>
              <a:gd name="connsiteX56" fmla="*/ 9664242 w 12192000"/>
              <a:gd name="connsiteY56" fmla="*/ 1622075 h 3482342"/>
              <a:gd name="connsiteX57" fmla="*/ 9579195 w 12192000"/>
              <a:gd name="connsiteY57" fmla="*/ 1648017 h 3482342"/>
              <a:gd name="connsiteX58" fmla="*/ 9433652 w 12192000"/>
              <a:gd name="connsiteY58" fmla="*/ 1681174 h 3482342"/>
              <a:gd name="connsiteX59" fmla="*/ 9403775 w 12192000"/>
              <a:gd name="connsiteY59" fmla="*/ 1690403 h 3482342"/>
              <a:gd name="connsiteX60" fmla="*/ 9382503 w 12192000"/>
              <a:gd name="connsiteY60" fmla="*/ 1706957 h 3482342"/>
              <a:gd name="connsiteX61" fmla="*/ 9381410 w 12192000"/>
              <a:gd name="connsiteY61" fmla="*/ 1718312 h 3482342"/>
              <a:gd name="connsiteX62" fmla="*/ 9365685 w 12192000"/>
              <a:gd name="connsiteY62" fmla="*/ 1724772 h 3482342"/>
              <a:gd name="connsiteX63" fmla="*/ 9278020 w 12192000"/>
              <a:gd name="connsiteY63" fmla="*/ 1741161 h 3482342"/>
              <a:gd name="connsiteX64" fmla="*/ 9217145 w 12192000"/>
              <a:gd name="connsiteY64" fmla="*/ 1771195 h 3482342"/>
              <a:gd name="connsiteX65" fmla="*/ 8955875 w 12192000"/>
              <a:gd name="connsiteY65" fmla="*/ 1796806 h 3482342"/>
              <a:gd name="connsiteX66" fmla="*/ 8648415 w 12192000"/>
              <a:gd name="connsiteY66" fmla="*/ 1878623 h 3482342"/>
              <a:gd name="connsiteX67" fmla="*/ 8538519 w 12192000"/>
              <a:gd name="connsiteY67" fmla="*/ 1894114 h 3482342"/>
              <a:gd name="connsiteX68" fmla="*/ 8393565 w 12192000"/>
              <a:gd name="connsiteY68" fmla="*/ 1965974 h 3482342"/>
              <a:gd name="connsiteX69" fmla="*/ 8236214 w 12192000"/>
              <a:gd name="connsiteY69" fmla="*/ 1909725 h 3482342"/>
              <a:gd name="connsiteX70" fmla="*/ 8132104 w 12192000"/>
              <a:gd name="connsiteY70" fmla="*/ 1895727 h 3482342"/>
              <a:gd name="connsiteX71" fmla="*/ 7918078 w 12192000"/>
              <a:gd name="connsiteY71" fmla="*/ 1862668 h 3482342"/>
              <a:gd name="connsiteX72" fmla="*/ 7817899 w 12192000"/>
              <a:gd name="connsiteY72" fmla="*/ 1862176 h 3482342"/>
              <a:gd name="connsiteX73" fmla="*/ 7768994 w 12192000"/>
              <a:gd name="connsiteY73" fmla="*/ 1855721 h 3482342"/>
              <a:gd name="connsiteX74" fmla="*/ 7618027 w 12192000"/>
              <a:gd name="connsiteY74" fmla="*/ 1830959 h 3482342"/>
              <a:gd name="connsiteX75" fmla="*/ 7449425 w 12192000"/>
              <a:gd name="connsiteY75" fmla="*/ 1810910 h 3482342"/>
              <a:gd name="connsiteX76" fmla="*/ 7342915 w 12192000"/>
              <a:gd name="connsiteY76" fmla="*/ 1819827 h 3482342"/>
              <a:gd name="connsiteX77" fmla="*/ 7255191 w 12192000"/>
              <a:gd name="connsiteY77" fmla="*/ 1834354 h 3482342"/>
              <a:gd name="connsiteX78" fmla="*/ 7131205 w 12192000"/>
              <a:gd name="connsiteY78" fmla="*/ 1845557 h 3482342"/>
              <a:gd name="connsiteX79" fmla="*/ 6941837 w 12192000"/>
              <a:gd name="connsiteY79" fmla="*/ 1840640 h 3482342"/>
              <a:gd name="connsiteX80" fmla="*/ 6837145 w 12192000"/>
              <a:gd name="connsiteY80" fmla="*/ 1870724 h 3482342"/>
              <a:gd name="connsiteX81" fmla="*/ 6753991 w 12192000"/>
              <a:gd name="connsiteY81" fmla="*/ 1860969 h 3482342"/>
              <a:gd name="connsiteX82" fmla="*/ 6727754 w 12192000"/>
              <a:gd name="connsiteY82" fmla="*/ 1882372 h 3482342"/>
              <a:gd name="connsiteX83" fmla="*/ 6723371 w 12192000"/>
              <a:gd name="connsiteY83" fmla="*/ 1886494 h 3482342"/>
              <a:gd name="connsiteX84" fmla="*/ 6702779 w 12192000"/>
              <a:gd name="connsiteY84" fmla="*/ 1893601 h 3482342"/>
              <a:gd name="connsiteX85" fmla="*/ 6686657 w 12192000"/>
              <a:gd name="connsiteY85" fmla="*/ 1907344 h 3482342"/>
              <a:gd name="connsiteX86" fmla="*/ 6651330 w 12192000"/>
              <a:gd name="connsiteY86" fmla="*/ 1922921 h 3482342"/>
              <a:gd name="connsiteX87" fmla="*/ 6622958 w 12192000"/>
              <a:gd name="connsiteY87" fmla="*/ 1936255 h 3482342"/>
              <a:gd name="connsiteX88" fmla="*/ 6522602 w 12192000"/>
              <a:gd name="connsiteY88" fmla="*/ 1954133 h 3482342"/>
              <a:gd name="connsiteX89" fmla="*/ 6444344 w 12192000"/>
              <a:gd name="connsiteY89" fmla="*/ 1969663 h 3482342"/>
              <a:gd name="connsiteX90" fmla="*/ 6409626 w 12192000"/>
              <a:gd name="connsiteY90" fmla="*/ 1978846 h 3482342"/>
              <a:gd name="connsiteX91" fmla="*/ 6333446 w 12192000"/>
              <a:gd name="connsiteY91" fmla="*/ 1997163 h 3482342"/>
              <a:gd name="connsiteX92" fmla="*/ 6294933 w 12192000"/>
              <a:gd name="connsiteY92" fmla="*/ 2019412 h 3482342"/>
              <a:gd name="connsiteX93" fmla="*/ 6238719 w 12192000"/>
              <a:gd name="connsiteY93" fmla="*/ 2042547 h 3482342"/>
              <a:gd name="connsiteX94" fmla="*/ 6187205 w 12192000"/>
              <a:gd name="connsiteY94" fmla="*/ 2060048 h 3482342"/>
              <a:gd name="connsiteX95" fmla="*/ 6138780 w 12192000"/>
              <a:gd name="connsiteY95" fmla="*/ 2081918 h 3482342"/>
              <a:gd name="connsiteX96" fmla="*/ 6120125 w 12192000"/>
              <a:gd name="connsiteY96" fmla="*/ 2109475 h 3482342"/>
              <a:gd name="connsiteX97" fmla="*/ 6056576 w 12192000"/>
              <a:gd name="connsiteY97" fmla="*/ 2120066 h 3482342"/>
              <a:gd name="connsiteX98" fmla="*/ 5993794 w 12192000"/>
              <a:gd name="connsiteY98" fmla="*/ 2122569 h 3482342"/>
              <a:gd name="connsiteX99" fmla="*/ 5943601 w 12192000"/>
              <a:gd name="connsiteY99" fmla="*/ 2137719 h 3482342"/>
              <a:gd name="connsiteX100" fmla="*/ 5898141 w 12192000"/>
              <a:gd name="connsiteY100" fmla="*/ 2144806 h 3482342"/>
              <a:gd name="connsiteX101" fmla="*/ 5855337 w 12192000"/>
              <a:gd name="connsiteY101" fmla="*/ 2137719 h 3482342"/>
              <a:gd name="connsiteX102" fmla="*/ 5817682 w 12192000"/>
              <a:gd name="connsiteY102" fmla="*/ 2157358 h 3482342"/>
              <a:gd name="connsiteX103" fmla="*/ 5735300 w 12192000"/>
              <a:gd name="connsiteY103" fmla="*/ 2158902 h 3482342"/>
              <a:gd name="connsiteX104" fmla="*/ 5591469 w 12192000"/>
              <a:gd name="connsiteY104" fmla="*/ 2178389 h 3482342"/>
              <a:gd name="connsiteX105" fmla="*/ 5505818 w 12192000"/>
              <a:gd name="connsiteY105" fmla="*/ 2194207 h 3482342"/>
              <a:gd name="connsiteX106" fmla="*/ 5452860 w 12192000"/>
              <a:gd name="connsiteY106" fmla="*/ 2180085 h 3482342"/>
              <a:gd name="connsiteX107" fmla="*/ 5414282 w 12192000"/>
              <a:gd name="connsiteY107" fmla="*/ 2183070 h 3482342"/>
              <a:gd name="connsiteX108" fmla="*/ 5368369 w 12192000"/>
              <a:gd name="connsiteY108" fmla="*/ 2204272 h 3482342"/>
              <a:gd name="connsiteX109" fmla="*/ 5336354 w 12192000"/>
              <a:gd name="connsiteY109" fmla="*/ 2218920 h 3482342"/>
              <a:gd name="connsiteX110" fmla="*/ 5291263 w 12192000"/>
              <a:gd name="connsiteY110" fmla="*/ 2239182 h 3482342"/>
              <a:gd name="connsiteX111" fmla="*/ 5255152 w 12192000"/>
              <a:gd name="connsiteY111" fmla="*/ 2247164 h 3482342"/>
              <a:gd name="connsiteX112" fmla="*/ 5233796 w 12192000"/>
              <a:gd name="connsiteY112" fmla="*/ 2268260 h 3482342"/>
              <a:gd name="connsiteX113" fmla="*/ 5212786 w 12192000"/>
              <a:gd name="connsiteY113" fmla="*/ 2296592 h 3482342"/>
              <a:gd name="connsiteX114" fmla="*/ 5173523 w 12192000"/>
              <a:gd name="connsiteY114" fmla="*/ 2309057 h 3482342"/>
              <a:gd name="connsiteX115" fmla="*/ 5123830 w 12192000"/>
              <a:gd name="connsiteY115" fmla="*/ 2307070 h 3482342"/>
              <a:gd name="connsiteX116" fmla="*/ 5065426 w 12192000"/>
              <a:gd name="connsiteY116" fmla="*/ 2324076 h 3482342"/>
              <a:gd name="connsiteX117" fmla="*/ 4975908 w 12192000"/>
              <a:gd name="connsiteY117" fmla="*/ 2364128 h 3482342"/>
              <a:gd name="connsiteX118" fmla="*/ 4913723 w 12192000"/>
              <a:gd name="connsiteY118" fmla="*/ 2385265 h 3482342"/>
              <a:gd name="connsiteX119" fmla="*/ 4746485 w 12192000"/>
              <a:gd name="connsiteY119" fmla="*/ 2451769 h 3482342"/>
              <a:gd name="connsiteX120" fmla="*/ 4681588 w 12192000"/>
              <a:gd name="connsiteY120" fmla="*/ 2467494 h 3482342"/>
              <a:gd name="connsiteX121" fmla="*/ 1783655 w 12192000"/>
              <a:gd name="connsiteY121" fmla="*/ 3163860 h 3482342"/>
              <a:gd name="connsiteX122" fmla="*/ 1325955 w 12192000"/>
              <a:gd name="connsiteY122" fmla="*/ 3176692 h 3482342"/>
              <a:gd name="connsiteX123" fmla="*/ 1190384 w 12192000"/>
              <a:gd name="connsiteY123" fmla="*/ 3203504 h 3482342"/>
              <a:gd name="connsiteX124" fmla="*/ 1094537 w 12192000"/>
              <a:gd name="connsiteY124" fmla="*/ 3229469 h 3482342"/>
              <a:gd name="connsiteX125" fmla="*/ 779276 w 12192000"/>
              <a:gd name="connsiteY125" fmla="*/ 3327290 h 3482342"/>
              <a:gd name="connsiteX126" fmla="*/ 600378 w 12192000"/>
              <a:gd name="connsiteY126" fmla="*/ 3335250 h 3482342"/>
              <a:gd name="connsiteX127" fmla="*/ 493457 w 12192000"/>
              <a:gd name="connsiteY127" fmla="*/ 3365044 h 3482342"/>
              <a:gd name="connsiteX128" fmla="*/ 349402 w 12192000"/>
              <a:gd name="connsiteY128" fmla="*/ 3380897 h 3482342"/>
              <a:gd name="connsiteX129" fmla="*/ 192183 w 12192000"/>
              <a:gd name="connsiteY129" fmla="*/ 3460075 h 3482342"/>
              <a:gd name="connsiteX130" fmla="*/ 46713 w 12192000"/>
              <a:gd name="connsiteY130" fmla="*/ 3462986 h 3482342"/>
              <a:gd name="connsiteX131" fmla="*/ 2765 w 12192000"/>
              <a:gd name="connsiteY131" fmla="*/ 3480770 h 3482342"/>
              <a:gd name="connsiteX132" fmla="*/ 0 w 12192000"/>
              <a:gd name="connsiteY132" fmla="*/ 3482342 h 3482342"/>
              <a:gd name="connsiteX133" fmla="*/ 0 w 12192000"/>
              <a:gd name="connsiteY13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99186 w 12192000"/>
              <a:gd name="connsiteY32" fmla="*/ 1322173 h 3482342"/>
              <a:gd name="connsiteX33" fmla="*/ 10679906 w 12192000"/>
              <a:gd name="connsiteY33" fmla="*/ 1332049 h 3482342"/>
              <a:gd name="connsiteX34" fmla="*/ 10639834 w 12192000"/>
              <a:gd name="connsiteY34" fmla="*/ 1324989 h 3482342"/>
              <a:gd name="connsiteX35" fmla="*/ 10603863 w 12192000"/>
              <a:gd name="connsiteY35" fmla="*/ 1346886 h 3482342"/>
              <a:gd name="connsiteX36" fmla="*/ 10573203 w 12192000"/>
              <a:gd name="connsiteY36" fmla="*/ 1351996 h 3482342"/>
              <a:gd name="connsiteX37" fmla="*/ 10547375 w 12192000"/>
              <a:gd name="connsiteY37" fmla="*/ 1375130 h 3482342"/>
              <a:gd name="connsiteX38" fmla="*/ 10513263 w 12192000"/>
              <a:gd name="connsiteY38" fmla="*/ 1371939 h 3482342"/>
              <a:gd name="connsiteX39" fmla="*/ 10487356 w 12192000"/>
              <a:gd name="connsiteY39" fmla="*/ 1385722 h 3482342"/>
              <a:gd name="connsiteX40" fmla="*/ 10464012 w 12192000"/>
              <a:gd name="connsiteY40" fmla="*/ 1391778 h 3482342"/>
              <a:gd name="connsiteX41" fmla="*/ 10405409 w 12192000"/>
              <a:gd name="connsiteY41" fmla="*/ 1422789 h 3482342"/>
              <a:gd name="connsiteX42" fmla="*/ 10370530 w 12192000"/>
              <a:gd name="connsiteY42" fmla="*/ 1441596 h 3482342"/>
              <a:gd name="connsiteX43" fmla="*/ 10300239 w 12192000"/>
              <a:gd name="connsiteY43" fmla="*/ 1456332 h 3482342"/>
              <a:gd name="connsiteX44" fmla="*/ 10264922 w 12192000"/>
              <a:gd name="connsiteY44" fmla="*/ 1472107 h 3482342"/>
              <a:gd name="connsiteX45" fmla="*/ 10229629 w 12192000"/>
              <a:gd name="connsiteY45" fmla="*/ 1470454 h 3482342"/>
              <a:gd name="connsiteX46" fmla="*/ 10201385 w 12192000"/>
              <a:gd name="connsiteY46" fmla="*/ 1477515 h 3482342"/>
              <a:gd name="connsiteX47" fmla="*/ 10151958 w 12192000"/>
              <a:gd name="connsiteY47" fmla="*/ 1477515 h 3482342"/>
              <a:gd name="connsiteX48" fmla="*/ 10120184 w 12192000"/>
              <a:gd name="connsiteY48" fmla="*/ 1466924 h 3482342"/>
              <a:gd name="connsiteX49" fmla="*/ 10081348 w 12192000"/>
              <a:gd name="connsiteY49" fmla="*/ 1481046 h 3482342"/>
              <a:gd name="connsiteX50" fmla="*/ 10058690 w 12192000"/>
              <a:gd name="connsiteY50" fmla="*/ 1474888 h 3482342"/>
              <a:gd name="connsiteX51" fmla="*/ 10004424 w 12192000"/>
              <a:gd name="connsiteY51" fmla="*/ 1489801 h 3482342"/>
              <a:gd name="connsiteX52" fmla="*/ 9999951 w 12192000"/>
              <a:gd name="connsiteY52" fmla="*/ 1499127 h 3482342"/>
              <a:gd name="connsiteX53" fmla="*/ 9845462 w 12192000"/>
              <a:gd name="connsiteY53" fmla="*/ 1548192 h 3482342"/>
              <a:gd name="connsiteX54" fmla="*/ 9736156 w 12192000"/>
              <a:gd name="connsiteY54" fmla="*/ 1581928 h 3482342"/>
              <a:gd name="connsiteX55" fmla="*/ 9693355 w 12192000"/>
              <a:gd name="connsiteY55" fmla="*/ 1602632 h 3482342"/>
              <a:gd name="connsiteX56" fmla="*/ 9664242 w 12192000"/>
              <a:gd name="connsiteY56" fmla="*/ 1622075 h 3482342"/>
              <a:gd name="connsiteX57" fmla="*/ 9579195 w 12192000"/>
              <a:gd name="connsiteY57" fmla="*/ 1648017 h 3482342"/>
              <a:gd name="connsiteX58" fmla="*/ 9433652 w 12192000"/>
              <a:gd name="connsiteY58" fmla="*/ 1681174 h 3482342"/>
              <a:gd name="connsiteX59" fmla="*/ 9403775 w 12192000"/>
              <a:gd name="connsiteY59" fmla="*/ 1690403 h 3482342"/>
              <a:gd name="connsiteX60" fmla="*/ 9382503 w 12192000"/>
              <a:gd name="connsiteY60" fmla="*/ 1706957 h 3482342"/>
              <a:gd name="connsiteX61" fmla="*/ 9381410 w 12192000"/>
              <a:gd name="connsiteY61" fmla="*/ 1718312 h 3482342"/>
              <a:gd name="connsiteX62" fmla="*/ 9365685 w 12192000"/>
              <a:gd name="connsiteY62" fmla="*/ 1724772 h 3482342"/>
              <a:gd name="connsiteX63" fmla="*/ 9278020 w 12192000"/>
              <a:gd name="connsiteY63" fmla="*/ 1741161 h 3482342"/>
              <a:gd name="connsiteX64" fmla="*/ 9217145 w 12192000"/>
              <a:gd name="connsiteY64" fmla="*/ 1771195 h 3482342"/>
              <a:gd name="connsiteX65" fmla="*/ 8955875 w 12192000"/>
              <a:gd name="connsiteY65" fmla="*/ 1796806 h 3482342"/>
              <a:gd name="connsiteX66" fmla="*/ 8648415 w 12192000"/>
              <a:gd name="connsiteY66" fmla="*/ 1878623 h 3482342"/>
              <a:gd name="connsiteX67" fmla="*/ 8538519 w 12192000"/>
              <a:gd name="connsiteY67" fmla="*/ 1894114 h 3482342"/>
              <a:gd name="connsiteX68" fmla="*/ 8393565 w 12192000"/>
              <a:gd name="connsiteY68" fmla="*/ 1965974 h 3482342"/>
              <a:gd name="connsiteX69" fmla="*/ 8236214 w 12192000"/>
              <a:gd name="connsiteY69" fmla="*/ 1909725 h 3482342"/>
              <a:gd name="connsiteX70" fmla="*/ 8132104 w 12192000"/>
              <a:gd name="connsiteY70" fmla="*/ 1895727 h 3482342"/>
              <a:gd name="connsiteX71" fmla="*/ 7918078 w 12192000"/>
              <a:gd name="connsiteY71" fmla="*/ 1862668 h 3482342"/>
              <a:gd name="connsiteX72" fmla="*/ 7817899 w 12192000"/>
              <a:gd name="connsiteY72" fmla="*/ 1862176 h 3482342"/>
              <a:gd name="connsiteX73" fmla="*/ 7768994 w 12192000"/>
              <a:gd name="connsiteY73" fmla="*/ 1855721 h 3482342"/>
              <a:gd name="connsiteX74" fmla="*/ 7618027 w 12192000"/>
              <a:gd name="connsiteY74" fmla="*/ 1830959 h 3482342"/>
              <a:gd name="connsiteX75" fmla="*/ 7449425 w 12192000"/>
              <a:gd name="connsiteY75" fmla="*/ 1810910 h 3482342"/>
              <a:gd name="connsiteX76" fmla="*/ 7342915 w 12192000"/>
              <a:gd name="connsiteY76" fmla="*/ 1819827 h 3482342"/>
              <a:gd name="connsiteX77" fmla="*/ 7255191 w 12192000"/>
              <a:gd name="connsiteY77" fmla="*/ 1834354 h 3482342"/>
              <a:gd name="connsiteX78" fmla="*/ 7131205 w 12192000"/>
              <a:gd name="connsiteY78" fmla="*/ 1845557 h 3482342"/>
              <a:gd name="connsiteX79" fmla="*/ 6941837 w 12192000"/>
              <a:gd name="connsiteY79" fmla="*/ 1840640 h 3482342"/>
              <a:gd name="connsiteX80" fmla="*/ 6837145 w 12192000"/>
              <a:gd name="connsiteY80" fmla="*/ 1870724 h 3482342"/>
              <a:gd name="connsiteX81" fmla="*/ 6753991 w 12192000"/>
              <a:gd name="connsiteY81" fmla="*/ 1860969 h 3482342"/>
              <a:gd name="connsiteX82" fmla="*/ 6727754 w 12192000"/>
              <a:gd name="connsiteY82" fmla="*/ 1882372 h 3482342"/>
              <a:gd name="connsiteX83" fmla="*/ 6723371 w 12192000"/>
              <a:gd name="connsiteY83" fmla="*/ 1886494 h 3482342"/>
              <a:gd name="connsiteX84" fmla="*/ 6702779 w 12192000"/>
              <a:gd name="connsiteY84" fmla="*/ 1893601 h 3482342"/>
              <a:gd name="connsiteX85" fmla="*/ 6686657 w 12192000"/>
              <a:gd name="connsiteY85" fmla="*/ 1907344 h 3482342"/>
              <a:gd name="connsiteX86" fmla="*/ 6651330 w 12192000"/>
              <a:gd name="connsiteY86" fmla="*/ 1922921 h 3482342"/>
              <a:gd name="connsiteX87" fmla="*/ 6622958 w 12192000"/>
              <a:gd name="connsiteY87" fmla="*/ 1936255 h 3482342"/>
              <a:gd name="connsiteX88" fmla="*/ 6522602 w 12192000"/>
              <a:gd name="connsiteY88" fmla="*/ 1954133 h 3482342"/>
              <a:gd name="connsiteX89" fmla="*/ 6444344 w 12192000"/>
              <a:gd name="connsiteY89" fmla="*/ 1969663 h 3482342"/>
              <a:gd name="connsiteX90" fmla="*/ 6409626 w 12192000"/>
              <a:gd name="connsiteY90" fmla="*/ 1978846 h 3482342"/>
              <a:gd name="connsiteX91" fmla="*/ 6333446 w 12192000"/>
              <a:gd name="connsiteY91" fmla="*/ 1997163 h 3482342"/>
              <a:gd name="connsiteX92" fmla="*/ 6294933 w 12192000"/>
              <a:gd name="connsiteY92" fmla="*/ 2019412 h 3482342"/>
              <a:gd name="connsiteX93" fmla="*/ 6238719 w 12192000"/>
              <a:gd name="connsiteY93" fmla="*/ 2042547 h 3482342"/>
              <a:gd name="connsiteX94" fmla="*/ 6187205 w 12192000"/>
              <a:gd name="connsiteY94" fmla="*/ 2060048 h 3482342"/>
              <a:gd name="connsiteX95" fmla="*/ 6138780 w 12192000"/>
              <a:gd name="connsiteY95" fmla="*/ 2081918 h 3482342"/>
              <a:gd name="connsiteX96" fmla="*/ 6120125 w 12192000"/>
              <a:gd name="connsiteY96" fmla="*/ 2109475 h 3482342"/>
              <a:gd name="connsiteX97" fmla="*/ 6056576 w 12192000"/>
              <a:gd name="connsiteY97" fmla="*/ 2120066 h 3482342"/>
              <a:gd name="connsiteX98" fmla="*/ 5993794 w 12192000"/>
              <a:gd name="connsiteY98" fmla="*/ 2122569 h 3482342"/>
              <a:gd name="connsiteX99" fmla="*/ 5943601 w 12192000"/>
              <a:gd name="connsiteY99" fmla="*/ 2137719 h 3482342"/>
              <a:gd name="connsiteX100" fmla="*/ 5898141 w 12192000"/>
              <a:gd name="connsiteY100" fmla="*/ 2144806 h 3482342"/>
              <a:gd name="connsiteX101" fmla="*/ 5855337 w 12192000"/>
              <a:gd name="connsiteY101" fmla="*/ 2137719 h 3482342"/>
              <a:gd name="connsiteX102" fmla="*/ 5817682 w 12192000"/>
              <a:gd name="connsiteY102" fmla="*/ 2157358 h 3482342"/>
              <a:gd name="connsiteX103" fmla="*/ 5735300 w 12192000"/>
              <a:gd name="connsiteY103" fmla="*/ 2158902 h 3482342"/>
              <a:gd name="connsiteX104" fmla="*/ 5591469 w 12192000"/>
              <a:gd name="connsiteY104" fmla="*/ 2178389 h 3482342"/>
              <a:gd name="connsiteX105" fmla="*/ 5505818 w 12192000"/>
              <a:gd name="connsiteY105" fmla="*/ 2194207 h 3482342"/>
              <a:gd name="connsiteX106" fmla="*/ 5452860 w 12192000"/>
              <a:gd name="connsiteY106" fmla="*/ 2180085 h 3482342"/>
              <a:gd name="connsiteX107" fmla="*/ 5414282 w 12192000"/>
              <a:gd name="connsiteY107" fmla="*/ 2183070 h 3482342"/>
              <a:gd name="connsiteX108" fmla="*/ 5368369 w 12192000"/>
              <a:gd name="connsiteY108" fmla="*/ 2204272 h 3482342"/>
              <a:gd name="connsiteX109" fmla="*/ 5336354 w 12192000"/>
              <a:gd name="connsiteY109" fmla="*/ 2218920 h 3482342"/>
              <a:gd name="connsiteX110" fmla="*/ 5291263 w 12192000"/>
              <a:gd name="connsiteY110" fmla="*/ 2239182 h 3482342"/>
              <a:gd name="connsiteX111" fmla="*/ 5255152 w 12192000"/>
              <a:gd name="connsiteY111" fmla="*/ 2247164 h 3482342"/>
              <a:gd name="connsiteX112" fmla="*/ 5233796 w 12192000"/>
              <a:gd name="connsiteY112" fmla="*/ 2268260 h 3482342"/>
              <a:gd name="connsiteX113" fmla="*/ 5212786 w 12192000"/>
              <a:gd name="connsiteY113" fmla="*/ 2296592 h 3482342"/>
              <a:gd name="connsiteX114" fmla="*/ 5173523 w 12192000"/>
              <a:gd name="connsiteY114" fmla="*/ 2309057 h 3482342"/>
              <a:gd name="connsiteX115" fmla="*/ 5123830 w 12192000"/>
              <a:gd name="connsiteY115" fmla="*/ 2307070 h 3482342"/>
              <a:gd name="connsiteX116" fmla="*/ 5065426 w 12192000"/>
              <a:gd name="connsiteY116" fmla="*/ 2324076 h 3482342"/>
              <a:gd name="connsiteX117" fmla="*/ 4975908 w 12192000"/>
              <a:gd name="connsiteY117" fmla="*/ 2364128 h 3482342"/>
              <a:gd name="connsiteX118" fmla="*/ 4913723 w 12192000"/>
              <a:gd name="connsiteY118" fmla="*/ 2385265 h 3482342"/>
              <a:gd name="connsiteX119" fmla="*/ 4746485 w 12192000"/>
              <a:gd name="connsiteY119" fmla="*/ 2451769 h 3482342"/>
              <a:gd name="connsiteX120" fmla="*/ 4681588 w 12192000"/>
              <a:gd name="connsiteY120" fmla="*/ 2467494 h 3482342"/>
              <a:gd name="connsiteX121" fmla="*/ 1783655 w 12192000"/>
              <a:gd name="connsiteY121" fmla="*/ 3163860 h 3482342"/>
              <a:gd name="connsiteX122" fmla="*/ 1325955 w 12192000"/>
              <a:gd name="connsiteY122" fmla="*/ 3176692 h 3482342"/>
              <a:gd name="connsiteX123" fmla="*/ 1190384 w 12192000"/>
              <a:gd name="connsiteY123" fmla="*/ 3203504 h 3482342"/>
              <a:gd name="connsiteX124" fmla="*/ 1094537 w 12192000"/>
              <a:gd name="connsiteY124" fmla="*/ 3229469 h 3482342"/>
              <a:gd name="connsiteX125" fmla="*/ 779276 w 12192000"/>
              <a:gd name="connsiteY125" fmla="*/ 3327290 h 3482342"/>
              <a:gd name="connsiteX126" fmla="*/ 600378 w 12192000"/>
              <a:gd name="connsiteY126" fmla="*/ 3335250 h 3482342"/>
              <a:gd name="connsiteX127" fmla="*/ 493457 w 12192000"/>
              <a:gd name="connsiteY127" fmla="*/ 3365044 h 3482342"/>
              <a:gd name="connsiteX128" fmla="*/ 349402 w 12192000"/>
              <a:gd name="connsiteY128" fmla="*/ 3380897 h 3482342"/>
              <a:gd name="connsiteX129" fmla="*/ 192183 w 12192000"/>
              <a:gd name="connsiteY129" fmla="*/ 3460075 h 3482342"/>
              <a:gd name="connsiteX130" fmla="*/ 46713 w 12192000"/>
              <a:gd name="connsiteY130" fmla="*/ 3462986 h 3482342"/>
              <a:gd name="connsiteX131" fmla="*/ 2765 w 12192000"/>
              <a:gd name="connsiteY131" fmla="*/ 3480770 h 3482342"/>
              <a:gd name="connsiteX132" fmla="*/ 0 w 12192000"/>
              <a:gd name="connsiteY132" fmla="*/ 3482342 h 3482342"/>
              <a:gd name="connsiteX133" fmla="*/ 0 w 12192000"/>
              <a:gd name="connsiteY13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99186 w 12192000"/>
              <a:gd name="connsiteY32" fmla="*/ 1322173 h 3482342"/>
              <a:gd name="connsiteX33" fmla="*/ 10679906 w 12192000"/>
              <a:gd name="connsiteY33" fmla="*/ 1332049 h 3482342"/>
              <a:gd name="connsiteX34" fmla="*/ 10639834 w 12192000"/>
              <a:gd name="connsiteY34" fmla="*/ 1324989 h 3482342"/>
              <a:gd name="connsiteX35" fmla="*/ 10603863 w 12192000"/>
              <a:gd name="connsiteY35" fmla="*/ 1346886 h 3482342"/>
              <a:gd name="connsiteX36" fmla="*/ 10573203 w 12192000"/>
              <a:gd name="connsiteY36" fmla="*/ 1351996 h 3482342"/>
              <a:gd name="connsiteX37" fmla="*/ 10547375 w 12192000"/>
              <a:gd name="connsiteY37" fmla="*/ 1375130 h 3482342"/>
              <a:gd name="connsiteX38" fmla="*/ 10513263 w 12192000"/>
              <a:gd name="connsiteY38" fmla="*/ 1371939 h 3482342"/>
              <a:gd name="connsiteX39" fmla="*/ 10487356 w 12192000"/>
              <a:gd name="connsiteY39" fmla="*/ 1385722 h 3482342"/>
              <a:gd name="connsiteX40" fmla="*/ 10464012 w 12192000"/>
              <a:gd name="connsiteY40" fmla="*/ 1391778 h 3482342"/>
              <a:gd name="connsiteX41" fmla="*/ 10405409 w 12192000"/>
              <a:gd name="connsiteY41" fmla="*/ 1422789 h 3482342"/>
              <a:gd name="connsiteX42" fmla="*/ 10370530 w 12192000"/>
              <a:gd name="connsiteY42" fmla="*/ 1441596 h 3482342"/>
              <a:gd name="connsiteX43" fmla="*/ 10300239 w 12192000"/>
              <a:gd name="connsiteY43" fmla="*/ 1456332 h 3482342"/>
              <a:gd name="connsiteX44" fmla="*/ 10264922 w 12192000"/>
              <a:gd name="connsiteY44" fmla="*/ 1472107 h 3482342"/>
              <a:gd name="connsiteX45" fmla="*/ 10229629 w 12192000"/>
              <a:gd name="connsiteY45" fmla="*/ 1470454 h 3482342"/>
              <a:gd name="connsiteX46" fmla="*/ 10201385 w 12192000"/>
              <a:gd name="connsiteY46" fmla="*/ 1477515 h 3482342"/>
              <a:gd name="connsiteX47" fmla="*/ 10151958 w 12192000"/>
              <a:gd name="connsiteY47" fmla="*/ 1477515 h 3482342"/>
              <a:gd name="connsiteX48" fmla="*/ 10120184 w 12192000"/>
              <a:gd name="connsiteY48" fmla="*/ 1466924 h 3482342"/>
              <a:gd name="connsiteX49" fmla="*/ 10081348 w 12192000"/>
              <a:gd name="connsiteY49" fmla="*/ 1481046 h 3482342"/>
              <a:gd name="connsiteX50" fmla="*/ 10058690 w 12192000"/>
              <a:gd name="connsiteY50" fmla="*/ 1474888 h 3482342"/>
              <a:gd name="connsiteX51" fmla="*/ 10004424 w 12192000"/>
              <a:gd name="connsiteY51" fmla="*/ 1489801 h 3482342"/>
              <a:gd name="connsiteX52" fmla="*/ 9999951 w 12192000"/>
              <a:gd name="connsiteY52" fmla="*/ 1499127 h 3482342"/>
              <a:gd name="connsiteX53" fmla="*/ 9845462 w 12192000"/>
              <a:gd name="connsiteY53" fmla="*/ 1548192 h 3482342"/>
              <a:gd name="connsiteX54" fmla="*/ 9736156 w 12192000"/>
              <a:gd name="connsiteY54" fmla="*/ 1581928 h 3482342"/>
              <a:gd name="connsiteX55" fmla="*/ 9693355 w 12192000"/>
              <a:gd name="connsiteY55" fmla="*/ 1602632 h 3482342"/>
              <a:gd name="connsiteX56" fmla="*/ 9664242 w 12192000"/>
              <a:gd name="connsiteY56" fmla="*/ 1622075 h 3482342"/>
              <a:gd name="connsiteX57" fmla="*/ 9579195 w 12192000"/>
              <a:gd name="connsiteY57" fmla="*/ 1648017 h 3482342"/>
              <a:gd name="connsiteX58" fmla="*/ 9433652 w 12192000"/>
              <a:gd name="connsiteY58" fmla="*/ 1681174 h 3482342"/>
              <a:gd name="connsiteX59" fmla="*/ 9403775 w 12192000"/>
              <a:gd name="connsiteY59" fmla="*/ 1690403 h 3482342"/>
              <a:gd name="connsiteX60" fmla="*/ 9382503 w 12192000"/>
              <a:gd name="connsiteY60" fmla="*/ 1706957 h 3482342"/>
              <a:gd name="connsiteX61" fmla="*/ 9381410 w 12192000"/>
              <a:gd name="connsiteY61" fmla="*/ 1718312 h 3482342"/>
              <a:gd name="connsiteX62" fmla="*/ 9365685 w 12192000"/>
              <a:gd name="connsiteY62" fmla="*/ 1724772 h 3482342"/>
              <a:gd name="connsiteX63" fmla="*/ 9278020 w 12192000"/>
              <a:gd name="connsiteY63" fmla="*/ 1741161 h 3482342"/>
              <a:gd name="connsiteX64" fmla="*/ 9217145 w 12192000"/>
              <a:gd name="connsiteY64" fmla="*/ 1771195 h 3482342"/>
              <a:gd name="connsiteX65" fmla="*/ 8955875 w 12192000"/>
              <a:gd name="connsiteY65" fmla="*/ 1796806 h 3482342"/>
              <a:gd name="connsiteX66" fmla="*/ 8648415 w 12192000"/>
              <a:gd name="connsiteY66" fmla="*/ 1878623 h 3482342"/>
              <a:gd name="connsiteX67" fmla="*/ 8538519 w 12192000"/>
              <a:gd name="connsiteY67" fmla="*/ 1894114 h 3482342"/>
              <a:gd name="connsiteX68" fmla="*/ 8506541 w 12192000"/>
              <a:gd name="connsiteY68" fmla="*/ 1905955 h 3482342"/>
              <a:gd name="connsiteX69" fmla="*/ 8236214 w 12192000"/>
              <a:gd name="connsiteY69" fmla="*/ 1909725 h 3482342"/>
              <a:gd name="connsiteX70" fmla="*/ 8132104 w 12192000"/>
              <a:gd name="connsiteY70" fmla="*/ 1895727 h 3482342"/>
              <a:gd name="connsiteX71" fmla="*/ 7918078 w 12192000"/>
              <a:gd name="connsiteY71" fmla="*/ 1862668 h 3482342"/>
              <a:gd name="connsiteX72" fmla="*/ 7817899 w 12192000"/>
              <a:gd name="connsiteY72" fmla="*/ 1862176 h 3482342"/>
              <a:gd name="connsiteX73" fmla="*/ 7768994 w 12192000"/>
              <a:gd name="connsiteY73" fmla="*/ 1855721 h 3482342"/>
              <a:gd name="connsiteX74" fmla="*/ 7618027 w 12192000"/>
              <a:gd name="connsiteY74" fmla="*/ 1830959 h 3482342"/>
              <a:gd name="connsiteX75" fmla="*/ 7449425 w 12192000"/>
              <a:gd name="connsiteY75" fmla="*/ 1810910 h 3482342"/>
              <a:gd name="connsiteX76" fmla="*/ 7342915 w 12192000"/>
              <a:gd name="connsiteY76" fmla="*/ 1819827 h 3482342"/>
              <a:gd name="connsiteX77" fmla="*/ 7255191 w 12192000"/>
              <a:gd name="connsiteY77" fmla="*/ 1834354 h 3482342"/>
              <a:gd name="connsiteX78" fmla="*/ 7131205 w 12192000"/>
              <a:gd name="connsiteY78" fmla="*/ 1845557 h 3482342"/>
              <a:gd name="connsiteX79" fmla="*/ 6941837 w 12192000"/>
              <a:gd name="connsiteY79" fmla="*/ 1840640 h 3482342"/>
              <a:gd name="connsiteX80" fmla="*/ 6837145 w 12192000"/>
              <a:gd name="connsiteY80" fmla="*/ 1870724 h 3482342"/>
              <a:gd name="connsiteX81" fmla="*/ 6753991 w 12192000"/>
              <a:gd name="connsiteY81" fmla="*/ 1860969 h 3482342"/>
              <a:gd name="connsiteX82" fmla="*/ 6727754 w 12192000"/>
              <a:gd name="connsiteY82" fmla="*/ 1882372 h 3482342"/>
              <a:gd name="connsiteX83" fmla="*/ 6723371 w 12192000"/>
              <a:gd name="connsiteY83" fmla="*/ 1886494 h 3482342"/>
              <a:gd name="connsiteX84" fmla="*/ 6702779 w 12192000"/>
              <a:gd name="connsiteY84" fmla="*/ 1893601 h 3482342"/>
              <a:gd name="connsiteX85" fmla="*/ 6686657 w 12192000"/>
              <a:gd name="connsiteY85" fmla="*/ 1907344 h 3482342"/>
              <a:gd name="connsiteX86" fmla="*/ 6651330 w 12192000"/>
              <a:gd name="connsiteY86" fmla="*/ 1922921 h 3482342"/>
              <a:gd name="connsiteX87" fmla="*/ 6622958 w 12192000"/>
              <a:gd name="connsiteY87" fmla="*/ 1936255 h 3482342"/>
              <a:gd name="connsiteX88" fmla="*/ 6522602 w 12192000"/>
              <a:gd name="connsiteY88" fmla="*/ 1954133 h 3482342"/>
              <a:gd name="connsiteX89" fmla="*/ 6444344 w 12192000"/>
              <a:gd name="connsiteY89" fmla="*/ 1969663 h 3482342"/>
              <a:gd name="connsiteX90" fmla="*/ 6409626 w 12192000"/>
              <a:gd name="connsiteY90" fmla="*/ 1978846 h 3482342"/>
              <a:gd name="connsiteX91" fmla="*/ 6333446 w 12192000"/>
              <a:gd name="connsiteY91" fmla="*/ 1997163 h 3482342"/>
              <a:gd name="connsiteX92" fmla="*/ 6294933 w 12192000"/>
              <a:gd name="connsiteY92" fmla="*/ 2019412 h 3482342"/>
              <a:gd name="connsiteX93" fmla="*/ 6238719 w 12192000"/>
              <a:gd name="connsiteY93" fmla="*/ 2042547 h 3482342"/>
              <a:gd name="connsiteX94" fmla="*/ 6187205 w 12192000"/>
              <a:gd name="connsiteY94" fmla="*/ 2060048 h 3482342"/>
              <a:gd name="connsiteX95" fmla="*/ 6138780 w 12192000"/>
              <a:gd name="connsiteY95" fmla="*/ 2081918 h 3482342"/>
              <a:gd name="connsiteX96" fmla="*/ 6120125 w 12192000"/>
              <a:gd name="connsiteY96" fmla="*/ 2109475 h 3482342"/>
              <a:gd name="connsiteX97" fmla="*/ 6056576 w 12192000"/>
              <a:gd name="connsiteY97" fmla="*/ 2120066 h 3482342"/>
              <a:gd name="connsiteX98" fmla="*/ 5993794 w 12192000"/>
              <a:gd name="connsiteY98" fmla="*/ 2122569 h 3482342"/>
              <a:gd name="connsiteX99" fmla="*/ 5943601 w 12192000"/>
              <a:gd name="connsiteY99" fmla="*/ 2137719 h 3482342"/>
              <a:gd name="connsiteX100" fmla="*/ 5898141 w 12192000"/>
              <a:gd name="connsiteY100" fmla="*/ 2144806 h 3482342"/>
              <a:gd name="connsiteX101" fmla="*/ 5855337 w 12192000"/>
              <a:gd name="connsiteY101" fmla="*/ 2137719 h 3482342"/>
              <a:gd name="connsiteX102" fmla="*/ 5817682 w 12192000"/>
              <a:gd name="connsiteY102" fmla="*/ 2157358 h 3482342"/>
              <a:gd name="connsiteX103" fmla="*/ 5735300 w 12192000"/>
              <a:gd name="connsiteY103" fmla="*/ 2158902 h 3482342"/>
              <a:gd name="connsiteX104" fmla="*/ 5591469 w 12192000"/>
              <a:gd name="connsiteY104" fmla="*/ 2178389 h 3482342"/>
              <a:gd name="connsiteX105" fmla="*/ 5505818 w 12192000"/>
              <a:gd name="connsiteY105" fmla="*/ 2194207 h 3482342"/>
              <a:gd name="connsiteX106" fmla="*/ 5452860 w 12192000"/>
              <a:gd name="connsiteY106" fmla="*/ 2180085 h 3482342"/>
              <a:gd name="connsiteX107" fmla="*/ 5414282 w 12192000"/>
              <a:gd name="connsiteY107" fmla="*/ 2183070 h 3482342"/>
              <a:gd name="connsiteX108" fmla="*/ 5368369 w 12192000"/>
              <a:gd name="connsiteY108" fmla="*/ 2204272 h 3482342"/>
              <a:gd name="connsiteX109" fmla="*/ 5336354 w 12192000"/>
              <a:gd name="connsiteY109" fmla="*/ 2218920 h 3482342"/>
              <a:gd name="connsiteX110" fmla="*/ 5291263 w 12192000"/>
              <a:gd name="connsiteY110" fmla="*/ 2239182 h 3482342"/>
              <a:gd name="connsiteX111" fmla="*/ 5255152 w 12192000"/>
              <a:gd name="connsiteY111" fmla="*/ 2247164 h 3482342"/>
              <a:gd name="connsiteX112" fmla="*/ 5233796 w 12192000"/>
              <a:gd name="connsiteY112" fmla="*/ 2268260 h 3482342"/>
              <a:gd name="connsiteX113" fmla="*/ 5212786 w 12192000"/>
              <a:gd name="connsiteY113" fmla="*/ 2296592 h 3482342"/>
              <a:gd name="connsiteX114" fmla="*/ 5173523 w 12192000"/>
              <a:gd name="connsiteY114" fmla="*/ 2309057 h 3482342"/>
              <a:gd name="connsiteX115" fmla="*/ 5123830 w 12192000"/>
              <a:gd name="connsiteY115" fmla="*/ 2307070 h 3482342"/>
              <a:gd name="connsiteX116" fmla="*/ 5065426 w 12192000"/>
              <a:gd name="connsiteY116" fmla="*/ 2324076 h 3482342"/>
              <a:gd name="connsiteX117" fmla="*/ 4975908 w 12192000"/>
              <a:gd name="connsiteY117" fmla="*/ 2364128 h 3482342"/>
              <a:gd name="connsiteX118" fmla="*/ 4913723 w 12192000"/>
              <a:gd name="connsiteY118" fmla="*/ 2385265 h 3482342"/>
              <a:gd name="connsiteX119" fmla="*/ 4746485 w 12192000"/>
              <a:gd name="connsiteY119" fmla="*/ 2451769 h 3482342"/>
              <a:gd name="connsiteX120" fmla="*/ 4681588 w 12192000"/>
              <a:gd name="connsiteY120" fmla="*/ 2467494 h 3482342"/>
              <a:gd name="connsiteX121" fmla="*/ 1783655 w 12192000"/>
              <a:gd name="connsiteY121" fmla="*/ 3163860 h 3482342"/>
              <a:gd name="connsiteX122" fmla="*/ 1325955 w 12192000"/>
              <a:gd name="connsiteY122" fmla="*/ 3176692 h 3482342"/>
              <a:gd name="connsiteX123" fmla="*/ 1190384 w 12192000"/>
              <a:gd name="connsiteY123" fmla="*/ 3203504 h 3482342"/>
              <a:gd name="connsiteX124" fmla="*/ 1094537 w 12192000"/>
              <a:gd name="connsiteY124" fmla="*/ 3229469 h 3482342"/>
              <a:gd name="connsiteX125" fmla="*/ 779276 w 12192000"/>
              <a:gd name="connsiteY125" fmla="*/ 3327290 h 3482342"/>
              <a:gd name="connsiteX126" fmla="*/ 600378 w 12192000"/>
              <a:gd name="connsiteY126" fmla="*/ 3335250 h 3482342"/>
              <a:gd name="connsiteX127" fmla="*/ 493457 w 12192000"/>
              <a:gd name="connsiteY127" fmla="*/ 3365044 h 3482342"/>
              <a:gd name="connsiteX128" fmla="*/ 349402 w 12192000"/>
              <a:gd name="connsiteY128" fmla="*/ 3380897 h 3482342"/>
              <a:gd name="connsiteX129" fmla="*/ 192183 w 12192000"/>
              <a:gd name="connsiteY129" fmla="*/ 3460075 h 3482342"/>
              <a:gd name="connsiteX130" fmla="*/ 46713 w 12192000"/>
              <a:gd name="connsiteY130" fmla="*/ 3462986 h 3482342"/>
              <a:gd name="connsiteX131" fmla="*/ 2765 w 12192000"/>
              <a:gd name="connsiteY131" fmla="*/ 3480770 h 3482342"/>
              <a:gd name="connsiteX132" fmla="*/ 0 w 12192000"/>
              <a:gd name="connsiteY132" fmla="*/ 3482342 h 3482342"/>
              <a:gd name="connsiteX133" fmla="*/ 0 w 12192000"/>
              <a:gd name="connsiteY13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99186 w 12192000"/>
              <a:gd name="connsiteY32" fmla="*/ 1322173 h 3482342"/>
              <a:gd name="connsiteX33" fmla="*/ 10679906 w 12192000"/>
              <a:gd name="connsiteY33" fmla="*/ 1332049 h 3482342"/>
              <a:gd name="connsiteX34" fmla="*/ 10639834 w 12192000"/>
              <a:gd name="connsiteY34" fmla="*/ 1324989 h 3482342"/>
              <a:gd name="connsiteX35" fmla="*/ 10603863 w 12192000"/>
              <a:gd name="connsiteY35" fmla="*/ 1346886 h 3482342"/>
              <a:gd name="connsiteX36" fmla="*/ 10573203 w 12192000"/>
              <a:gd name="connsiteY36" fmla="*/ 1351996 h 3482342"/>
              <a:gd name="connsiteX37" fmla="*/ 10547375 w 12192000"/>
              <a:gd name="connsiteY37" fmla="*/ 1375130 h 3482342"/>
              <a:gd name="connsiteX38" fmla="*/ 10513263 w 12192000"/>
              <a:gd name="connsiteY38" fmla="*/ 1371939 h 3482342"/>
              <a:gd name="connsiteX39" fmla="*/ 10487356 w 12192000"/>
              <a:gd name="connsiteY39" fmla="*/ 1385722 h 3482342"/>
              <a:gd name="connsiteX40" fmla="*/ 10464012 w 12192000"/>
              <a:gd name="connsiteY40" fmla="*/ 1391778 h 3482342"/>
              <a:gd name="connsiteX41" fmla="*/ 10439694 w 12192000"/>
              <a:gd name="connsiteY41" fmla="*/ 1406905 h 3482342"/>
              <a:gd name="connsiteX42" fmla="*/ 10405409 w 12192000"/>
              <a:gd name="connsiteY42" fmla="*/ 1422789 h 3482342"/>
              <a:gd name="connsiteX43" fmla="*/ 10370530 w 12192000"/>
              <a:gd name="connsiteY43" fmla="*/ 1441596 h 3482342"/>
              <a:gd name="connsiteX44" fmla="*/ 10300239 w 12192000"/>
              <a:gd name="connsiteY44" fmla="*/ 1456332 h 3482342"/>
              <a:gd name="connsiteX45" fmla="*/ 10264922 w 12192000"/>
              <a:gd name="connsiteY45" fmla="*/ 1472107 h 3482342"/>
              <a:gd name="connsiteX46" fmla="*/ 10229629 w 12192000"/>
              <a:gd name="connsiteY46" fmla="*/ 1470454 h 3482342"/>
              <a:gd name="connsiteX47" fmla="*/ 10201385 w 12192000"/>
              <a:gd name="connsiteY47" fmla="*/ 1477515 h 3482342"/>
              <a:gd name="connsiteX48" fmla="*/ 10151958 w 12192000"/>
              <a:gd name="connsiteY48" fmla="*/ 1477515 h 3482342"/>
              <a:gd name="connsiteX49" fmla="*/ 10120184 w 12192000"/>
              <a:gd name="connsiteY49" fmla="*/ 1466924 h 3482342"/>
              <a:gd name="connsiteX50" fmla="*/ 10081348 w 12192000"/>
              <a:gd name="connsiteY50" fmla="*/ 1481046 h 3482342"/>
              <a:gd name="connsiteX51" fmla="*/ 10058690 w 12192000"/>
              <a:gd name="connsiteY51" fmla="*/ 1474888 h 3482342"/>
              <a:gd name="connsiteX52" fmla="*/ 10004424 w 12192000"/>
              <a:gd name="connsiteY52" fmla="*/ 1489801 h 3482342"/>
              <a:gd name="connsiteX53" fmla="*/ 9999951 w 12192000"/>
              <a:gd name="connsiteY53" fmla="*/ 1499127 h 3482342"/>
              <a:gd name="connsiteX54" fmla="*/ 9845462 w 12192000"/>
              <a:gd name="connsiteY54" fmla="*/ 1548192 h 3482342"/>
              <a:gd name="connsiteX55" fmla="*/ 9736156 w 12192000"/>
              <a:gd name="connsiteY55" fmla="*/ 1581928 h 3482342"/>
              <a:gd name="connsiteX56" fmla="*/ 9693355 w 12192000"/>
              <a:gd name="connsiteY56" fmla="*/ 1602632 h 3482342"/>
              <a:gd name="connsiteX57" fmla="*/ 9664242 w 12192000"/>
              <a:gd name="connsiteY57" fmla="*/ 1622075 h 3482342"/>
              <a:gd name="connsiteX58" fmla="*/ 9579195 w 12192000"/>
              <a:gd name="connsiteY58" fmla="*/ 1648017 h 3482342"/>
              <a:gd name="connsiteX59" fmla="*/ 9433652 w 12192000"/>
              <a:gd name="connsiteY59" fmla="*/ 1681174 h 3482342"/>
              <a:gd name="connsiteX60" fmla="*/ 9403775 w 12192000"/>
              <a:gd name="connsiteY60" fmla="*/ 1690403 h 3482342"/>
              <a:gd name="connsiteX61" fmla="*/ 9382503 w 12192000"/>
              <a:gd name="connsiteY61" fmla="*/ 1706957 h 3482342"/>
              <a:gd name="connsiteX62" fmla="*/ 9381410 w 12192000"/>
              <a:gd name="connsiteY62" fmla="*/ 1718312 h 3482342"/>
              <a:gd name="connsiteX63" fmla="*/ 9365685 w 12192000"/>
              <a:gd name="connsiteY63" fmla="*/ 1724772 h 3482342"/>
              <a:gd name="connsiteX64" fmla="*/ 9278020 w 12192000"/>
              <a:gd name="connsiteY64" fmla="*/ 1741161 h 3482342"/>
              <a:gd name="connsiteX65" fmla="*/ 9217145 w 12192000"/>
              <a:gd name="connsiteY65" fmla="*/ 1771195 h 3482342"/>
              <a:gd name="connsiteX66" fmla="*/ 8955875 w 12192000"/>
              <a:gd name="connsiteY66" fmla="*/ 1796806 h 3482342"/>
              <a:gd name="connsiteX67" fmla="*/ 8648415 w 12192000"/>
              <a:gd name="connsiteY67" fmla="*/ 1878623 h 3482342"/>
              <a:gd name="connsiteX68" fmla="*/ 8538519 w 12192000"/>
              <a:gd name="connsiteY68" fmla="*/ 1894114 h 3482342"/>
              <a:gd name="connsiteX69" fmla="*/ 8506541 w 12192000"/>
              <a:gd name="connsiteY69" fmla="*/ 1905955 h 3482342"/>
              <a:gd name="connsiteX70" fmla="*/ 8236214 w 12192000"/>
              <a:gd name="connsiteY70" fmla="*/ 1909725 h 3482342"/>
              <a:gd name="connsiteX71" fmla="*/ 8132104 w 12192000"/>
              <a:gd name="connsiteY71" fmla="*/ 1895727 h 3482342"/>
              <a:gd name="connsiteX72" fmla="*/ 7918078 w 12192000"/>
              <a:gd name="connsiteY72" fmla="*/ 1862668 h 3482342"/>
              <a:gd name="connsiteX73" fmla="*/ 7817899 w 12192000"/>
              <a:gd name="connsiteY73" fmla="*/ 1862176 h 3482342"/>
              <a:gd name="connsiteX74" fmla="*/ 7768994 w 12192000"/>
              <a:gd name="connsiteY74" fmla="*/ 1855721 h 3482342"/>
              <a:gd name="connsiteX75" fmla="*/ 7618027 w 12192000"/>
              <a:gd name="connsiteY75" fmla="*/ 1830959 h 3482342"/>
              <a:gd name="connsiteX76" fmla="*/ 7449425 w 12192000"/>
              <a:gd name="connsiteY76" fmla="*/ 1810910 h 3482342"/>
              <a:gd name="connsiteX77" fmla="*/ 7342915 w 12192000"/>
              <a:gd name="connsiteY77" fmla="*/ 1819827 h 3482342"/>
              <a:gd name="connsiteX78" fmla="*/ 7255191 w 12192000"/>
              <a:gd name="connsiteY78" fmla="*/ 1834354 h 3482342"/>
              <a:gd name="connsiteX79" fmla="*/ 7131205 w 12192000"/>
              <a:gd name="connsiteY79" fmla="*/ 1845557 h 3482342"/>
              <a:gd name="connsiteX80" fmla="*/ 6941837 w 12192000"/>
              <a:gd name="connsiteY80" fmla="*/ 1840640 h 3482342"/>
              <a:gd name="connsiteX81" fmla="*/ 6837145 w 12192000"/>
              <a:gd name="connsiteY81" fmla="*/ 1870724 h 3482342"/>
              <a:gd name="connsiteX82" fmla="*/ 6753991 w 12192000"/>
              <a:gd name="connsiteY82" fmla="*/ 1860969 h 3482342"/>
              <a:gd name="connsiteX83" fmla="*/ 6727754 w 12192000"/>
              <a:gd name="connsiteY83" fmla="*/ 1882372 h 3482342"/>
              <a:gd name="connsiteX84" fmla="*/ 6723371 w 12192000"/>
              <a:gd name="connsiteY84" fmla="*/ 1886494 h 3482342"/>
              <a:gd name="connsiteX85" fmla="*/ 6702779 w 12192000"/>
              <a:gd name="connsiteY85" fmla="*/ 1893601 h 3482342"/>
              <a:gd name="connsiteX86" fmla="*/ 6686657 w 12192000"/>
              <a:gd name="connsiteY86" fmla="*/ 1907344 h 3482342"/>
              <a:gd name="connsiteX87" fmla="*/ 6651330 w 12192000"/>
              <a:gd name="connsiteY87" fmla="*/ 1922921 h 3482342"/>
              <a:gd name="connsiteX88" fmla="*/ 6622958 w 12192000"/>
              <a:gd name="connsiteY88" fmla="*/ 1936255 h 3482342"/>
              <a:gd name="connsiteX89" fmla="*/ 6522602 w 12192000"/>
              <a:gd name="connsiteY89" fmla="*/ 1954133 h 3482342"/>
              <a:gd name="connsiteX90" fmla="*/ 6444344 w 12192000"/>
              <a:gd name="connsiteY90" fmla="*/ 1969663 h 3482342"/>
              <a:gd name="connsiteX91" fmla="*/ 6409626 w 12192000"/>
              <a:gd name="connsiteY91" fmla="*/ 1978846 h 3482342"/>
              <a:gd name="connsiteX92" fmla="*/ 6333446 w 12192000"/>
              <a:gd name="connsiteY92" fmla="*/ 1997163 h 3482342"/>
              <a:gd name="connsiteX93" fmla="*/ 6294933 w 12192000"/>
              <a:gd name="connsiteY93" fmla="*/ 2019412 h 3482342"/>
              <a:gd name="connsiteX94" fmla="*/ 6238719 w 12192000"/>
              <a:gd name="connsiteY94" fmla="*/ 2042547 h 3482342"/>
              <a:gd name="connsiteX95" fmla="*/ 6187205 w 12192000"/>
              <a:gd name="connsiteY95" fmla="*/ 2060048 h 3482342"/>
              <a:gd name="connsiteX96" fmla="*/ 6138780 w 12192000"/>
              <a:gd name="connsiteY96" fmla="*/ 2081918 h 3482342"/>
              <a:gd name="connsiteX97" fmla="*/ 6120125 w 12192000"/>
              <a:gd name="connsiteY97" fmla="*/ 2109475 h 3482342"/>
              <a:gd name="connsiteX98" fmla="*/ 6056576 w 12192000"/>
              <a:gd name="connsiteY98" fmla="*/ 2120066 h 3482342"/>
              <a:gd name="connsiteX99" fmla="*/ 5993794 w 12192000"/>
              <a:gd name="connsiteY99" fmla="*/ 2122569 h 3482342"/>
              <a:gd name="connsiteX100" fmla="*/ 5943601 w 12192000"/>
              <a:gd name="connsiteY100" fmla="*/ 2137719 h 3482342"/>
              <a:gd name="connsiteX101" fmla="*/ 5898141 w 12192000"/>
              <a:gd name="connsiteY101" fmla="*/ 2144806 h 3482342"/>
              <a:gd name="connsiteX102" fmla="*/ 5855337 w 12192000"/>
              <a:gd name="connsiteY102" fmla="*/ 2137719 h 3482342"/>
              <a:gd name="connsiteX103" fmla="*/ 5817682 w 12192000"/>
              <a:gd name="connsiteY103" fmla="*/ 2157358 h 3482342"/>
              <a:gd name="connsiteX104" fmla="*/ 5735300 w 12192000"/>
              <a:gd name="connsiteY104" fmla="*/ 2158902 h 3482342"/>
              <a:gd name="connsiteX105" fmla="*/ 5591469 w 12192000"/>
              <a:gd name="connsiteY105" fmla="*/ 2178389 h 3482342"/>
              <a:gd name="connsiteX106" fmla="*/ 5505818 w 12192000"/>
              <a:gd name="connsiteY106" fmla="*/ 2194207 h 3482342"/>
              <a:gd name="connsiteX107" fmla="*/ 5452860 w 12192000"/>
              <a:gd name="connsiteY107" fmla="*/ 2180085 h 3482342"/>
              <a:gd name="connsiteX108" fmla="*/ 5414282 w 12192000"/>
              <a:gd name="connsiteY108" fmla="*/ 2183070 h 3482342"/>
              <a:gd name="connsiteX109" fmla="*/ 5368369 w 12192000"/>
              <a:gd name="connsiteY109" fmla="*/ 2204272 h 3482342"/>
              <a:gd name="connsiteX110" fmla="*/ 5336354 w 12192000"/>
              <a:gd name="connsiteY110" fmla="*/ 2218920 h 3482342"/>
              <a:gd name="connsiteX111" fmla="*/ 5291263 w 12192000"/>
              <a:gd name="connsiteY111" fmla="*/ 2239182 h 3482342"/>
              <a:gd name="connsiteX112" fmla="*/ 5255152 w 12192000"/>
              <a:gd name="connsiteY112" fmla="*/ 2247164 h 3482342"/>
              <a:gd name="connsiteX113" fmla="*/ 5233796 w 12192000"/>
              <a:gd name="connsiteY113" fmla="*/ 2268260 h 3482342"/>
              <a:gd name="connsiteX114" fmla="*/ 5212786 w 12192000"/>
              <a:gd name="connsiteY114" fmla="*/ 2296592 h 3482342"/>
              <a:gd name="connsiteX115" fmla="*/ 5173523 w 12192000"/>
              <a:gd name="connsiteY115" fmla="*/ 2309057 h 3482342"/>
              <a:gd name="connsiteX116" fmla="*/ 5123830 w 12192000"/>
              <a:gd name="connsiteY116" fmla="*/ 2307070 h 3482342"/>
              <a:gd name="connsiteX117" fmla="*/ 5065426 w 12192000"/>
              <a:gd name="connsiteY117" fmla="*/ 2324076 h 3482342"/>
              <a:gd name="connsiteX118" fmla="*/ 4975908 w 12192000"/>
              <a:gd name="connsiteY118" fmla="*/ 2364128 h 3482342"/>
              <a:gd name="connsiteX119" fmla="*/ 4913723 w 12192000"/>
              <a:gd name="connsiteY119" fmla="*/ 2385265 h 3482342"/>
              <a:gd name="connsiteX120" fmla="*/ 4746485 w 12192000"/>
              <a:gd name="connsiteY120" fmla="*/ 2451769 h 3482342"/>
              <a:gd name="connsiteX121" fmla="*/ 4681588 w 12192000"/>
              <a:gd name="connsiteY121" fmla="*/ 2467494 h 3482342"/>
              <a:gd name="connsiteX122" fmla="*/ 1783655 w 12192000"/>
              <a:gd name="connsiteY122" fmla="*/ 3163860 h 3482342"/>
              <a:gd name="connsiteX123" fmla="*/ 1325955 w 12192000"/>
              <a:gd name="connsiteY123" fmla="*/ 3176692 h 3482342"/>
              <a:gd name="connsiteX124" fmla="*/ 1190384 w 12192000"/>
              <a:gd name="connsiteY124" fmla="*/ 3203504 h 3482342"/>
              <a:gd name="connsiteX125" fmla="*/ 1094537 w 12192000"/>
              <a:gd name="connsiteY125" fmla="*/ 3229469 h 3482342"/>
              <a:gd name="connsiteX126" fmla="*/ 779276 w 12192000"/>
              <a:gd name="connsiteY126" fmla="*/ 3327290 h 3482342"/>
              <a:gd name="connsiteX127" fmla="*/ 600378 w 12192000"/>
              <a:gd name="connsiteY127" fmla="*/ 3335250 h 3482342"/>
              <a:gd name="connsiteX128" fmla="*/ 493457 w 12192000"/>
              <a:gd name="connsiteY128" fmla="*/ 3365044 h 3482342"/>
              <a:gd name="connsiteX129" fmla="*/ 349402 w 12192000"/>
              <a:gd name="connsiteY129" fmla="*/ 3380897 h 3482342"/>
              <a:gd name="connsiteX130" fmla="*/ 192183 w 12192000"/>
              <a:gd name="connsiteY130" fmla="*/ 3460075 h 3482342"/>
              <a:gd name="connsiteX131" fmla="*/ 46713 w 12192000"/>
              <a:gd name="connsiteY131" fmla="*/ 3462986 h 3482342"/>
              <a:gd name="connsiteX132" fmla="*/ 2765 w 12192000"/>
              <a:gd name="connsiteY132" fmla="*/ 3480770 h 3482342"/>
              <a:gd name="connsiteX133" fmla="*/ 0 w 12192000"/>
              <a:gd name="connsiteY133" fmla="*/ 3482342 h 3482342"/>
              <a:gd name="connsiteX134" fmla="*/ 0 w 12192000"/>
              <a:gd name="connsiteY134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99186 w 12192000"/>
              <a:gd name="connsiteY32" fmla="*/ 1322173 h 3482342"/>
              <a:gd name="connsiteX33" fmla="*/ 10676375 w 12192000"/>
              <a:gd name="connsiteY33" fmla="*/ 1342640 h 3482342"/>
              <a:gd name="connsiteX34" fmla="*/ 10639834 w 12192000"/>
              <a:gd name="connsiteY34" fmla="*/ 1324989 h 3482342"/>
              <a:gd name="connsiteX35" fmla="*/ 10603863 w 12192000"/>
              <a:gd name="connsiteY35" fmla="*/ 1346886 h 3482342"/>
              <a:gd name="connsiteX36" fmla="*/ 10573203 w 12192000"/>
              <a:gd name="connsiteY36" fmla="*/ 1351996 h 3482342"/>
              <a:gd name="connsiteX37" fmla="*/ 10547375 w 12192000"/>
              <a:gd name="connsiteY37" fmla="*/ 1375130 h 3482342"/>
              <a:gd name="connsiteX38" fmla="*/ 10513263 w 12192000"/>
              <a:gd name="connsiteY38" fmla="*/ 1371939 h 3482342"/>
              <a:gd name="connsiteX39" fmla="*/ 10487356 w 12192000"/>
              <a:gd name="connsiteY39" fmla="*/ 1385722 h 3482342"/>
              <a:gd name="connsiteX40" fmla="*/ 10464012 w 12192000"/>
              <a:gd name="connsiteY40" fmla="*/ 1391778 h 3482342"/>
              <a:gd name="connsiteX41" fmla="*/ 10439694 w 12192000"/>
              <a:gd name="connsiteY41" fmla="*/ 1406905 h 3482342"/>
              <a:gd name="connsiteX42" fmla="*/ 10405409 w 12192000"/>
              <a:gd name="connsiteY42" fmla="*/ 1422789 h 3482342"/>
              <a:gd name="connsiteX43" fmla="*/ 10370530 w 12192000"/>
              <a:gd name="connsiteY43" fmla="*/ 1441596 h 3482342"/>
              <a:gd name="connsiteX44" fmla="*/ 10300239 w 12192000"/>
              <a:gd name="connsiteY44" fmla="*/ 1456332 h 3482342"/>
              <a:gd name="connsiteX45" fmla="*/ 10264922 w 12192000"/>
              <a:gd name="connsiteY45" fmla="*/ 1472107 h 3482342"/>
              <a:gd name="connsiteX46" fmla="*/ 10229629 w 12192000"/>
              <a:gd name="connsiteY46" fmla="*/ 1470454 h 3482342"/>
              <a:gd name="connsiteX47" fmla="*/ 10201385 w 12192000"/>
              <a:gd name="connsiteY47" fmla="*/ 1477515 h 3482342"/>
              <a:gd name="connsiteX48" fmla="*/ 10151958 w 12192000"/>
              <a:gd name="connsiteY48" fmla="*/ 1477515 h 3482342"/>
              <a:gd name="connsiteX49" fmla="*/ 10120184 w 12192000"/>
              <a:gd name="connsiteY49" fmla="*/ 1466924 h 3482342"/>
              <a:gd name="connsiteX50" fmla="*/ 10081348 w 12192000"/>
              <a:gd name="connsiteY50" fmla="*/ 1481046 h 3482342"/>
              <a:gd name="connsiteX51" fmla="*/ 10058690 w 12192000"/>
              <a:gd name="connsiteY51" fmla="*/ 1474888 h 3482342"/>
              <a:gd name="connsiteX52" fmla="*/ 10004424 w 12192000"/>
              <a:gd name="connsiteY52" fmla="*/ 1489801 h 3482342"/>
              <a:gd name="connsiteX53" fmla="*/ 9999951 w 12192000"/>
              <a:gd name="connsiteY53" fmla="*/ 1499127 h 3482342"/>
              <a:gd name="connsiteX54" fmla="*/ 9845462 w 12192000"/>
              <a:gd name="connsiteY54" fmla="*/ 1548192 h 3482342"/>
              <a:gd name="connsiteX55" fmla="*/ 9736156 w 12192000"/>
              <a:gd name="connsiteY55" fmla="*/ 1581928 h 3482342"/>
              <a:gd name="connsiteX56" fmla="*/ 9693355 w 12192000"/>
              <a:gd name="connsiteY56" fmla="*/ 1602632 h 3482342"/>
              <a:gd name="connsiteX57" fmla="*/ 9664242 w 12192000"/>
              <a:gd name="connsiteY57" fmla="*/ 1622075 h 3482342"/>
              <a:gd name="connsiteX58" fmla="*/ 9579195 w 12192000"/>
              <a:gd name="connsiteY58" fmla="*/ 1648017 h 3482342"/>
              <a:gd name="connsiteX59" fmla="*/ 9433652 w 12192000"/>
              <a:gd name="connsiteY59" fmla="*/ 1681174 h 3482342"/>
              <a:gd name="connsiteX60" fmla="*/ 9403775 w 12192000"/>
              <a:gd name="connsiteY60" fmla="*/ 1690403 h 3482342"/>
              <a:gd name="connsiteX61" fmla="*/ 9382503 w 12192000"/>
              <a:gd name="connsiteY61" fmla="*/ 1706957 h 3482342"/>
              <a:gd name="connsiteX62" fmla="*/ 9381410 w 12192000"/>
              <a:gd name="connsiteY62" fmla="*/ 1718312 h 3482342"/>
              <a:gd name="connsiteX63" fmla="*/ 9365685 w 12192000"/>
              <a:gd name="connsiteY63" fmla="*/ 1724772 h 3482342"/>
              <a:gd name="connsiteX64" fmla="*/ 9278020 w 12192000"/>
              <a:gd name="connsiteY64" fmla="*/ 1741161 h 3482342"/>
              <a:gd name="connsiteX65" fmla="*/ 9217145 w 12192000"/>
              <a:gd name="connsiteY65" fmla="*/ 1771195 h 3482342"/>
              <a:gd name="connsiteX66" fmla="*/ 8955875 w 12192000"/>
              <a:gd name="connsiteY66" fmla="*/ 1796806 h 3482342"/>
              <a:gd name="connsiteX67" fmla="*/ 8648415 w 12192000"/>
              <a:gd name="connsiteY67" fmla="*/ 1878623 h 3482342"/>
              <a:gd name="connsiteX68" fmla="*/ 8538519 w 12192000"/>
              <a:gd name="connsiteY68" fmla="*/ 1894114 h 3482342"/>
              <a:gd name="connsiteX69" fmla="*/ 8506541 w 12192000"/>
              <a:gd name="connsiteY69" fmla="*/ 1905955 h 3482342"/>
              <a:gd name="connsiteX70" fmla="*/ 8236214 w 12192000"/>
              <a:gd name="connsiteY70" fmla="*/ 1909725 h 3482342"/>
              <a:gd name="connsiteX71" fmla="*/ 8132104 w 12192000"/>
              <a:gd name="connsiteY71" fmla="*/ 1895727 h 3482342"/>
              <a:gd name="connsiteX72" fmla="*/ 7918078 w 12192000"/>
              <a:gd name="connsiteY72" fmla="*/ 1862668 h 3482342"/>
              <a:gd name="connsiteX73" fmla="*/ 7817899 w 12192000"/>
              <a:gd name="connsiteY73" fmla="*/ 1862176 h 3482342"/>
              <a:gd name="connsiteX74" fmla="*/ 7768994 w 12192000"/>
              <a:gd name="connsiteY74" fmla="*/ 1855721 h 3482342"/>
              <a:gd name="connsiteX75" fmla="*/ 7618027 w 12192000"/>
              <a:gd name="connsiteY75" fmla="*/ 1830959 h 3482342"/>
              <a:gd name="connsiteX76" fmla="*/ 7449425 w 12192000"/>
              <a:gd name="connsiteY76" fmla="*/ 1810910 h 3482342"/>
              <a:gd name="connsiteX77" fmla="*/ 7342915 w 12192000"/>
              <a:gd name="connsiteY77" fmla="*/ 1819827 h 3482342"/>
              <a:gd name="connsiteX78" fmla="*/ 7255191 w 12192000"/>
              <a:gd name="connsiteY78" fmla="*/ 1834354 h 3482342"/>
              <a:gd name="connsiteX79" fmla="*/ 7131205 w 12192000"/>
              <a:gd name="connsiteY79" fmla="*/ 1845557 h 3482342"/>
              <a:gd name="connsiteX80" fmla="*/ 6941837 w 12192000"/>
              <a:gd name="connsiteY80" fmla="*/ 1840640 h 3482342"/>
              <a:gd name="connsiteX81" fmla="*/ 6837145 w 12192000"/>
              <a:gd name="connsiteY81" fmla="*/ 1870724 h 3482342"/>
              <a:gd name="connsiteX82" fmla="*/ 6753991 w 12192000"/>
              <a:gd name="connsiteY82" fmla="*/ 1860969 h 3482342"/>
              <a:gd name="connsiteX83" fmla="*/ 6727754 w 12192000"/>
              <a:gd name="connsiteY83" fmla="*/ 1882372 h 3482342"/>
              <a:gd name="connsiteX84" fmla="*/ 6723371 w 12192000"/>
              <a:gd name="connsiteY84" fmla="*/ 1886494 h 3482342"/>
              <a:gd name="connsiteX85" fmla="*/ 6702779 w 12192000"/>
              <a:gd name="connsiteY85" fmla="*/ 1893601 h 3482342"/>
              <a:gd name="connsiteX86" fmla="*/ 6686657 w 12192000"/>
              <a:gd name="connsiteY86" fmla="*/ 1907344 h 3482342"/>
              <a:gd name="connsiteX87" fmla="*/ 6651330 w 12192000"/>
              <a:gd name="connsiteY87" fmla="*/ 1922921 h 3482342"/>
              <a:gd name="connsiteX88" fmla="*/ 6622958 w 12192000"/>
              <a:gd name="connsiteY88" fmla="*/ 1936255 h 3482342"/>
              <a:gd name="connsiteX89" fmla="*/ 6522602 w 12192000"/>
              <a:gd name="connsiteY89" fmla="*/ 1954133 h 3482342"/>
              <a:gd name="connsiteX90" fmla="*/ 6444344 w 12192000"/>
              <a:gd name="connsiteY90" fmla="*/ 1969663 h 3482342"/>
              <a:gd name="connsiteX91" fmla="*/ 6409626 w 12192000"/>
              <a:gd name="connsiteY91" fmla="*/ 1978846 h 3482342"/>
              <a:gd name="connsiteX92" fmla="*/ 6333446 w 12192000"/>
              <a:gd name="connsiteY92" fmla="*/ 1997163 h 3482342"/>
              <a:gd name="connsiteX93" fmla="*/ 6294933 w 12192000"/>
              <a:gd name="connsiteY93" fmla="*/ 2019412 h 3482342"/>
              <a:gd name="connsiteX94" fmla="*/ 6238719 w 12192000"/>
              <a:gd name="connsiteY94" fmla="*/ 2042547 h 3482342"/>
              <a:gd name="connsiteX95" fmla="*/ 6187205 w 12192000"/>
              <a:gd name="connsiteY95" fmla="*/ 2060048 h 3482342"/>
              <a:gd name="connsiteX96" fmla="*/ 6138780 w 12192000"/>
              <a:gd name="connsiteY96" fmla="*/ 2081918 h 3482342"/>
              <a:gd name="connsiteX97" fmla="*/ 6120125 w 12192000"/>
              <a:gd name="connsiteY97" fmla="*/ 2109475 h 3482342"/>
              <a:gd name="connsiteX98" fmla="*/ 6056576 w 12192000"/>
              <a:gd name="connsiteY98" fmla="*/ 2120066 h 3482342"/>
              <a:gd name="connsiteX99" fmla="*/ 5993794 w 12192000"/>
              <a:gd name="connsiteY99" fmla="*/ 2122569 h 3482342"/>
              <a:gd name="connsiteX100" fmla="*/ 5943601 w 12192000"/>
              <a:gd name="connsiteY100" fmla="*/ 2137719 h 3482342"/>
              <a:gd name="connsiteX101" fmla="*/ 5898141 w 12192000"/>
              <a:gd name="connsiteY101" fmla="*/ 2144806 h 3482342"/>
              <a:gd name="connsiteX102" fmla="*/ 5855337 w 12192000"/>
              <a:gd name="connsiteY102" fmla="*/ 2137719 h 3482342"/>
              <a:gd name="connsiteX103" fmla="*/ 5817682 w 12192000"/>
              <a:gd name="connsiteY103" fmla="*/ 2157358 h 3482342"/>
              <a:gd name="connsiteX104" fmla="*/ 5735300 w 12192000"/>
              <a:gd name="connsiteY104" fmla="*/ 2158902 h 3482342"/>
              <a:gd name="connsiteX105" fmla="*/ 5591469 w 12192000"/>
              <a:gd name="connsiteY105" fmla="*/ 2178389 h 3482342"/>
              <a:gd name="connsiteX106" fmla="*/ 5505818 w 12192000"/>
              <a:gd name="connsiteY106" fmla="*/ 2194207 h 3482342"/>
              <a:gd name="connsiteX107" fmla="*/ 5452860 w 12192000"/>
              <a:gd name="connsiteY107" fmla="*/ 2180085 h 3482342"/>
              <a:gd name="connsiteX108" fmla="*/ 5414282 w 12192000"/>
              <a:gd name="connsiteY108" fmla="*/ 2183070 h 3482342"/>
              <a:gd name="connsiteX109" fmla="*/ 5368369 w 12192000"/>
              <a:gd name="connsiteY109" fmla="*/ 2204272 h 3482342"/>
              <a:gd name="connsiteX110" fmla="*/ 5336354 w 12192000"/>
              <a:gd name="connsiteY110" fmla="*/ 2218920 h 3482342"/>
              <a:gd name="connsiteX111" fmla="*/ 5291263 w 12192000"/>
              <a:gd name="connsiteY111" fmla="*/ 2239182 h 3482342"/>
              <a:gd name="connsiteX112" fmla="*/ 5255152 w 12192000"/>
              <a:gd name="connsiteY112" fmla="*/ 2247164 h 3482342"/>
              <a:gd name="connsiteX113" fmla="*/ 5233796 w 12192000"/>
              <a:gd name="connsiteY113" fmla="*/ 2268260 h 3482342"/>
              <a:gd name="connsiteX114" fmla="*/ 5212786 w 12192000"/>
              <a:gd name="connsiteY114" fmla="*/ 2296592 h 3482342"/>
              <a:gd name="connsiteX115" fmla="*/ 5173523 w 12192000"/>
              <a:gd name="connsiteY115" fmla="*/ 2309057 h 3482342"/>
              <a:gd name="connsiteX116" fmla="*/ 5123830 w 12192000"/>
              <a:gd name="connsiteY116" fmla="*/ 2307070 h 3482342"/>
              <a:gd name="connsiteX117" fmla="*/ 5065426 w 12192000"/>
              <a:gd name="connsiteY117" fmla="*/ 2324076 h 3482342"/>
              <a:gd name="connsiteX118" fmla="*/ 4975908 w 12192000"/>
              <a:gd name="connsiteY118" fmla="*/ 2364128 h 3482342"/>
              <a:gd name="connsiteX119" fmla="*/ 4913723 w 12192000"/>
              <a:gd name="connsiteY119" fmla="*/ 2385265 h 3482342"/>
              <a:gd name="connsiteX120" fmla="*/ 4746485 w 12192000"/>
              <a:gd name="connsiteY120" fmla="*/ 2451769 h 3482342"/>
              <a:gd name="connsiteX121" fmla="*/ 4681588 w 12192000"/>
              <a:gd name="connsiteY121" fmla="*/ 2467494 h 3482342"/>
              <a:gd name="connsiteX122" fmla="*/ 1783655 w 12192000"/>
              <a:gd name="connsiteY122" fmla="*/ 3163860 h 3482342"/>
              <a:gd name="connsiteX123" fmla="*/ 1325955 w 12192000"/>
              <a:gd name="connsiteY123" fmla="*/ 3176692 h 3482342"/>
              <a:gd name="connsiteX124" fmla="*/ 1190384 w 12192000"/>
              <a:gd name="connsiteY124" fmla="*/ 3203504 h 3482342"/>
              <a:gd name="connsiteX125" fmla="*/ 1094537 w 12192000"/>
              <a:gd name="connsiteY125" fmla="*/ 3229469 h 3482342"/>
              <a:gd name="connsiteX126" fmla="*/ 779276 w 12192000"/>
              <a:gd name="connsiteY126" fmla="*/ 3327290 h 3482342"/>
              <a:gd name="connsiteX127" fmla="*/ 600378 w 12192000"/>
              <a:gd name="connsiteY127" fmla="*/ 3335250 h 3482342"/>
              <a:gd name="connsiteX128" fmla="*/ 493457 w 12192000"/>
              <a:gd name="connsiteY128" fmla="*/ 3365044 h 3482342"/>
              <a:gd name="connsiteX129" fmla="*/ 349402 w 12192000"/>
              <a:gd name="connsiteY129" fmla="*/ 3380897 h 3482342"/>
              <a:gd name="connsiteX130" fmla="*/ 192183 w 12192000"/>
              <a:gd name="connsiteY130" fmla="*/ 3460075 h 3482342"/>
              <a:gd name="connsiteX131" fmla="*/ 46713 w 12192000"/>
              <a:gd name="connsiteY131" fmla="*/ 3462986 h 3482342"/>
              <a:gd name="connsiteX132" fmla="*/ 2765 w 12192000"/>
              <a:gd name="connsiteY132" fmla="*/ 3480770 h 3482342"/>
              <a:gd name="connsiteX133" fmla="*/ 0 w 12192000"/>
              <a:gd name="connsiteY133" fmla="*/ 3482342 h 3482342"/>
              <a:gd name="connsiteX134" fmla="*/ 0 w 12192000"/>
              <a:gd name="connsiteY134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28687 w 12192000"/>
              <a:gd name="connsiteY25" fmla="*/ 1199018 h 3482342"/>
              <a:gd name="connsiteX26" fmla="*/ 10974565 w 12192000"/>
              <a:gd name="connsiteY26" fmla="*/ 1226849 h 3482342"/>
              <a:gd name="connsiteX27" fmla="*/ 10960443 w 12192000"/>
              <a:gd name="connsiteY27" fmla="*/ 1244502 h 3482342"/>
              <a:gd name="connsiteX28" fmla="*/ 10879242 w 12192000"/>
              <a:gd name="connsiteY28" fmla="*/ 1269215 h 3482342"/>
              <a:gd name="connsiteX29" fmla="*/ 10850998 w 12192000"/>
              <a:gd name="connsiteY29" fmla="*/ 1269215 h 3482342"/>
              <a:gd name="connsiteX30" fmla="*/ 10815658 w 12192000"/>
              <a:gd name="connsiteY30" fmla="*/ 1287849 h 3482342"/>
              <a:gd name="connsiteX31" fmla="*/ 10723900 w 12192000"/>
              <a:gd name="connsiteY31" fmla="*/ 1318642 h 3482342"/>
              <a:gd name="connsiteX32" fmla="*/ 10699186 w 12192000"/>
              <a:gd name="connsiteY32" fmla="*/ 1322173 h 3482342"/>
              <a:gd name="connsiteX33" fmla="*/ 10676375 w 12192000"/>
              <a:gd name="connsiteY33" fmla="*/ 1342640 h 3482342"/>
              <a:gd name="connsiteX34" fmla="*/ 10636304 w 12192000"/>
              <a:gd name="connsiteY34" fmla="*/ 1342641 h 3482342"/>
              <a:gd name="connsiteX35" fmla="*/ 10603863 w 12192000"/>
              <a:gd name="connsiteY35" fmla="*/ 1346886 h 3482342"/>
              <a:gd name="connsiteX36" fmla="*/ 10573203 w 12192000"/>
              <a:gd name="connsiteY36" fmla="*/ 1351996 h 3482342"/>
              <a:gd name="connsiteX37" fmla="*/ 10547375 w 12192000"/>
              <a:gd name="connsiteY37" fmla="*/ 1375130 h 3482342"/>
              <a:gd name="connsiteX38" fmla="*/ 10513263 w 12192000"/>
              <a:gd name="connsiteY38" fmla="*/ 1371939 h 3482342"/>
              <a:gd name="connsiteX39" fmla="*/ 10487356 w 12192000"/>
              <a:gd name="connsiteY39" fmla="*/ 1385722 h 3482342"/>
              <a:gd name="connsiteX40" fmla="*/ 10464012 w 12192000"/>
              <a:gd name="connsiteY40" fmla="*/ 1391778 h 3482342"/>
              <a:gd name="connsiteX41" fmla="*/ 10439694 w 12192000"/>
              <a:gd name="connsiteY41" fmla="*/ 1406905 h 3482342"/>
              <a:gd name="connsiteX42" fmla="*/ 10405409 w 12192000"/>
              <a:gd name="connsiteY42" fmla="*/ 1422789 h 3482342"/>
              <a:gd name="connsiteX43" fmla="*/ 10370530 w 12192000"/>
              <a:gd name="connsiteY43" fmla="*/ 1441596 h 3482342"/>
              <a:gd name="connsiteX44" fmla="*/ 10300239 w 12192000"/>
              <a:gd name="connsiteY44" fmla="*/ 1456332 h 3482342"/>
              <a:gd name="connsiteX45" fmla="*/ 10264922 w 12192000"/>
              <a:gd name="connsiteY45" fmla="*/ 1472107 h 3482342"/>
              <a:gd name="connsiteX46" fmla="*/ 10229629 w 12192000"/>
              <a:gd name="connsiteY46" fmla="*/ 1470454 h 3482342"/>
              <a:gd name="connsiteX47" fmla="*/ 10201385 w 12192000"/>
              <a:gd name="connsiteY47" fmla="*/ 1477515 h 3482342"/>
              <a:gd name="connsiteX48" fmla="*/ 10151958 w 12192000"/>
              <a:gd name="connsiteY48" fmla="*/ 1477515 h 3482342"/>
              <a:gd name="connsiteX49" fmla="*/ 10120184 w 12192000"/>
              <a:gd name="connsiteY49" fmla="*/ 1466924 h 3482342"/>
              <a:gd name="connsiteX50" fmla="*/ 10081348 w 12192000"/>
              <a:gd name="connsiteY50" fmla="*/ 1481046 h 3482342"/>
              <a:gd name="connsiteX51" fmla="*/ 10058690 w 12192000"/>
              <a:gd name="connsiteY51" fmla="*/ 1474888 h 3482342"/>
              <a:gd name="connsiteX52" fmla="*/ 10004424 w 12192000"/>
              <a:gd name="connsiteY52" fmla="*/ 1489801 h 3482342"/>
              <a:gd name="connsiteX53" fmla="*/ 9999951 w 12192000"/>
              <a:gd name="connsiteY53" fmla="*/ 1499127 h 3482342"/>
              <a:gd name="connsiteX54" fmla="*/ 9845462 w 12192000"/>
              <a:gd name="connsiteY54" fmla="*/ 1548192 h 3482342"/>
              <a:gd name="connsiteX55" fmla="*/ 9736156 w 12192000"/>
              <a:gd name="connsiteY55" fmla="*/ 1581928 h 3482342"/>
              <a:gd name="connsiteX56" fmla="*/ 9693355 w 12192000"/>
              <a:gd name="connsiteY56" fmla="*/ 1602632 h 3482342"/>
              <a:gd name="connsiteX57" fmla="*/ 9664242 w 12192000"/>
              <a:gd name="connsiteY57" fmla="*/ 1622075 h 3482342"/>
              <a:gd name="connsiteX58" fmla="*/ 9579195 w 12192000"/>
              <a:gd name="connsiteY58" fmla="*/ 1648017 h 3482342"/>
              <a:gd name="connsiteX59" fmla="*/ 9433652 w 12192000"/>
              <a:gd name="connsiteY59" fmla="*/ 1681174 h 3482342"/>
              <a:gd name="connsiteX60" fmla="*/ 9403775 w 12192000"/>
              <a:gd name="connsiteY60" fmla="*/ 1690403 h 3482342"/>
              <a:gd name="connsiteX61" fmla="*/ 9382503 w 12192000"/>
              <a:gd name="connsiteY61" fmla="*/ 1706957 h 3482342"/>
              <a:gd name="connsiteX62" fmla="*/ 9381410 w 12192000"/>
              <a:gd name="connsiteY62" fmla="*/ 1718312 h 3482342"/>
              <a:gd name="connsiteX63" fmla="*/ 9365685 w 12192000"/>
              <a:gd name="connsiteY63" fmla="*/ 1724772 h 3482342"/>
              <a:gd name="connsiteX64" fmla="*/ 9278020 w 12192000"/>
              <a:gd name="connsiteY64" fmla="*/ 1741161 h 3482342"/>
              <a:gd name="connsiteX65" fmla="*/ 9217145 w 12192000"/>
              <a:gd name="connsiteY65" fmla="*/ 1771195 h 3482342"/>
              <a:gd name="connsiteX66" fmla="*/ 8955875 w 12192000"/>
              <a:gd name="connsiteY66" fmla="*/ 1796806 h 3482342"/>
              <a:gd name="connsiteX67" fmla="*/ 8648415 w 12192000"/>
              <a:gd name="connsiteY67" fmla="*/ 1878623 h 3482342"/>
              <a:gd name="connsiteX68" fmla="*/ 8538519 w 12192000"/>
              <a:gd name="connsiteY68" fmla="*/ 1894114 h 3482342"/>
              <a:gd name="connsiteX69" fmla="*/ 8506541 w 12192000"/>
              <a:gd name="connsiteY69" fmla="*/ 1905955 h 3482342"/>
              <a:gd name="connsiteX70" fmla="*/ 8236214 w 12192000"/>
              <a:gd name="connsiteY70" fmla="*/ 1909725 h 3482342"/>
              <a:gd name="connsiteX71" fmla="*/ 8132104 w 12192000"/>
              <a:gd name="connsiteY71" fmla="*/ 1895727 h 3482342"/>
              <a:gd name="connsiteX72" fmla="*/ 7918078 w 12192000"/>
              <a:gd name="connsiteY72" fmla="*/ 1862668 h 3482342"/>
              <a:gd name="connsiteX73" fmla="*/ 7817899 w 12192000"/>
              <a:gd name="connsiteY73" fmla="*/ 1862176 h 3482342"/>
              <a:gd name="connsiteX74" fmla="*/ 7768994 w 12192000"/>
              <a:gd name="connsiteY74" fmla="*/ 1855721 h 3482342"/>
              <a:gd name="connsiteX75" fmla="*/ 7618027 w 12192000"/>
              <a:gd name="connsiteY75" fmla="*/ 1830959 h 3482342"/>
              <a:gd name="connsiteX76" fmla="*/ 7449425 w 12192000"/>
              <a:gd name="connsiteY76" fmla="*/ 1810910 h 3482342"/>
              <a:gd name="connsiteX77" fmla="*/ 7342915 w 12192000"/>
              <a:gd name="connsiteY77" fmla="*/ 1819827 h 3482342"/>
              <a:gd name="connsiteX78" fmla="*/ 7255191 w 12192000"/>
              <a:gd name="connsiteY78" fmla="*/ 1834354 h 3482342"/>
              <a:gd name="connsiteX79" fmla="*/ 7131205 w 12192000"/>
              <a:gd name="connsiteY79" fmla="*/ 1845557 h 3482342"/>
              <a:gd name="connsiteX80" fmla="*/ 6941837 w 12192000"/>
              <a:gd name="connsiteY80" fmla="*/ 1840640 h 3482342"/>
              <a:gd name="connsiteX81" fmla="*/ 6837145 w 12192000"/>
              <a:gd name="connsiteY81" fmla="*/ 1870724 h 3482342"/>
              <a:gd name="connsiteX82" fmla="*/ 6753991 w 12192000"/>
              <a:gd name="connsiteY82" fmla="*/ 1860969 h 3482342"/>
              <a:gd name="connsiteX83" fmla="*/ 6727754 w 12192000"/>
              <a:gd name="connsiteY83" fmla="*/ 1882372 h 3482342"/>
              <a:gd name="connsiteX84" fmla="*/ 6723371 w 12192000"/>
              <a:gd name="connsiteY84" fmla="*/ 1886494 h 3482342"/>
              <a:gd name="connsiteX85" fmla="*/ 6702779 w 12192000"/>
              <a:gd name="connsiteY85" fmla="*/ 1893601 h 3482342"/>
              <a:gd name="connsiteX86" fmla="*/ 6686657 w 12192000"/>
              <a:gd name="connsiteY86" fmla="*/ 1907344 h 3482342"/>
              <a:gd name="connsiteX87" fmla="*/ 6651330 w 12192000"/>
              <a:gd name="connsiteY87" fmla="*/ 1922921 h 3482342"/>
              <a:gd name="connsiteX88" fmla="*/ 6622958 w 12192000"/>
              <a:gd name="connsiteY88" fmla="*/ 1936255 h 3482342"/>
              <a:gd name="connsiteX89" fmla="*/ 6522602 w 12192000"/>
              <a:gd name="connsiteY89" fmla="*/ 1954133 h 3482342"/>
              <a:gd name="connsiteX90" fmla="*/ 6444344 w 12192000"/>
              <a:gd name="connsiteY90" fmla="*/ 1969663 h 3482342"/>
              <a:gd name="connsiteX91" fmla="*/ 6409626 w 12192000"/>
              <a:gd name="connsiteY91" fmla="*/ 1978846 h 3482342"/>
              <a:gd name="connsiteX92" fmla="*/ 6333446 w 12192000"/>
              <a:gd name="connsiteY92" fmla="*/ 1997163 h 3482342"/>
              <a:gd name="connsiteX93" fmla="*/ 6294933 w 12192000"/>
              <a:gd name="connsiteY93" fmla="*/ 2019412 h 3482342"/>
              <a:gd name="connsiteX94" fmla="*/ 6238719 w 12192000"/>
              <a:gd name="connsiteY94" fmla="*/ 2042547 h 3482342"/>
              <a:gd name="connsiteX95" fmla="*/ 6187205 w 12192000"/>
              <a:gd name="connsiteY95" fmla="*/ 2060048 h 3482342"/>
              <a:gd name="connsiteX96" fmla="*/ 6138780 w 12192000"/>
              <a:gd name="connsiteY96" fmla="*/ 2081918 h 3482342"/>
              <a:gd name="connsiteX97" fmla="*/ 6120125 w 12192000"/>
              <a:gd name="connsiteY97" fmla="*/ 2109475 h 3482342"/>
              <a:gd name="connsiteX98" fmla="*/ 6056576 w 12192000"/>
              <a:gd name="connsiteY98" fmla="*/ 2120066 h 3482342"/>
              <a:gd name="connsiteX99" fmla="*/ 5993794 w 12192000"/>
              <a:gd name="connsiteY99" fmla="*/ 2122569 h 3482342"/>
              <a:gd name="connsiteX100" fmla="*/ 5943601 w 12192000"/>
              <a:gd name="connsiteY100" fmla="*/ 2137719 h 3482342"/>
              <a:gd name="connsiteX101" fmla="*/ 5898141 w 12192000"/>
              <a:gd name="connsiteY101" fmla="*/ 2144806 h 3482342"/>
              <a:gd name="connsiteX102" fmla="*/ 5855337 w 12192000"/>
              <a:gd name="connsiteY102" fmla="*/ 2137719 h 3482342"/>
              <a:gd name="connsiteX103" fmla="*/ 5817682 w 12192000"/>
              <a:gd name="connsiteY103" fmla="*/ 2157358 h 3482342"/>
              <a:gd name="connsiteX104" fmla="*/ 5735300 w 12192000"/>
              <a:gd name="connsiteY104" fmla="*/ 2158902 h 3482342"/>
              <a:gd name="connsiteX105" fmla="*/ 5591469 w 12192000"/>
              <a:gd name="connsiteY105" fmla="*/ 2178389 h 3482342"/>
              <a:gd name="connsiteX106" fmla="*/ 5505818 w 12192000"/>
              <a:gd name="connsiteY106" fmla="*/ 2194207 h 3482342"/>
              <a:gd name="connsiteX107" fmla="*/ 5452860 w 12192000"/>
              <a:gd name="connsiteY107" fmla="*/ 2180085 h 3482342"/>
              <a:gd name="connsiteX108" fmla="*/ 5414282 w 12192000"/>
              <a:gd name="connsiteY108" fmla="*/ 2183070 h 3482342"/>
              <a:gd name="connsiteX109" fmla="*/ 5368369 w 12192000"/>
              <a:gd name="connsiteY109" fmla="*/ 2204272 h 3482342"/>
              <a:gd name="connsiteX110" fmla="*/ 5336354 w 12192000"/>
              <a:gd name="connsiteY110" fmla="*/ 2218920 h 3482342"/>
              <a:gd name="connsiteX111" fmla="*/ 5291263 w 12192000"/>
              <a:gd name="connsiteY111" fmla="*/ 2239182 h 3482342"/>
              <a:gd name="connsiteX112" fmla="*/ 5255152 w 12192000"/>
              <a:gd name="connsiteY112" fmla="*/ 2247164 h 3482342"/>
              <a:gd name="connsiteX113" fmla="*/ 5233796 w 12192000"/>
              <a:gd name="connsiteY113" fmla="*/ 2268260 h 3482342"/>
              <a:gd name="connsiteX114" fmla="*/ 5212786 w 12192000"/>
              <a:gd name="connsiteY114" fmla="*/ 2296592 h 3482342"/>
              <a:gd name="connsiteX115" fmla="*/ 5173523 w 12192000"/>
              <a:gd name="connsiteY115" fmla="*/ 2309057 h 3482342"/>
              <a:gd name="connsiteX116" fmla="*/ 5123830 w 12192000"/>
              <a:gd name="connsiteY116" fmla="*/ 2307070 h 3482342"/>
              <a:gd name="connsiteX117" fmla="*/ 5065426 w 12192000"/>
              <a:gd name="connsiteY117" fmla="*/ 2324076 h 3482342"/>
              <a:gd name="connsiteX118" fmla="*/ 4975908 w 12192000"/>
              <a:gd name="connsiteY118" fmla="*/ 2364128 h 3482342"/>
              <a:gd name="connsiteX119" fmla="*/ 4913723 w 12192000"/>
              <a:gd name="connsiteY119" fmla="*/ 2385265 h 3482342"/>
              <a:gd name="connsiteX120" fmla="*/ 4746485 w 12192000"/>
              <a:gd name="connsiteY120" fmla="*/ 2451769 h 3482342"/>
              <a:gd name="connsiteX121" fmla="*/ 4681588 w 12192000"/>
              <a:gd name="connsiteY121" fmla="*/ 2467494 h 3482342"/>
              <a:gd name="connsiteX122" fmla="*/ 1783655 w 12192000"/>
              <a:gd name="connsiteY122" fmla="*/ 3163860 h 3482342"/>
              <a:gd name="connsiteX123" fmla="*/ 1325955 w 12192000"/>
              <a:gd name="connsiteY123" fmla="*/ 3176692 h 3482342"/>
              <a:gd name="connsiteX124" fmla="*/ 1190384 w 12192000"/>
              <a:gd name="connsiteY124" fmla="*/ 3203504 h 3482342"/>
              <a:gd name="connsiteX125" fmla="*/ 1094537 w 12192000"/>
              <a:gd name="connsiteY125" fmla="*/ 3229469 h 3482342"/>
              <a:gd name="connsiteX126" fmla="*/ 779276 w 12192000"/>
              <a:gd name="connsiteY126" fmla="*/ 3327290 h 3482342"/>
              <a:gd name="connsiteX127" fmla="*/ 600378 w 12192000"/>
              <a:gd name="connsiteY127" fmla="*/ 3335250 h 3482342"/>
              <a:gd name="connsiteX128" fmla="*/ 493457 w 12192000"/>
              <a:gd name="connsiteY128" fmla="*/ 3365044 h 3482342"/>
              <a:gd name="connsiteX129" fmla="*/ 349402 w 12192000"/>
              <a:gd name="connsiteY129" fmla="*/ 3380897 h 3482342"/>
              <a:gd name="connsiteX130" fmla="*/ 192183 w 12192000"/>
              <a:gd name="connsiteY130" fmla="*/ 3460075 h 3482342"/>
              <a:gd name="connsiteX131" fmla="*/ 46713 w 12192000"/>
              <a:gd name="connsiteY131" fmla="*/ 3462986 h 3482342"/>
              <a:gd name="connsiteX132" fmla="*/ 2765 w 12192000"/>
              <a:gd name="connsiteY132" fmla="*/ 3480770 h 3482342"/>
              <a:gd name="connsiteX133" fmla="*/ 0 w 12192000"/>
              <a:gd name="connsiteY133" fmla="*/ 3482342 h 3482342"/>
              <a:gd name="connsiteX134" fmla="*/ 0 w 12192000"/>
              <a:gd name="connsiteY134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501920 w 12192000"/>
              <a:gd name="connsiteY15" fmla="*/ 813109 h 3482342"/>
              <a:gd name="connsiteX16" fmla="*/ 11405286 w 12192000"/>
              <a:gd name="connsiteY16" fmla="*/ 849086 h 3482342"/>
              <a:gd name="connsiteX17" fmla="*/ 11338523 w 12192000"/>
              <a:gd name="connsiteY17" fmla="*/ 852810 h 3482342"/>
              <a:gd name="connsiteX18" fmla="*/ 11313493 w 12192000"/>
              <a:gd name="connsiteY18" fmla="*/ 880860 h 3482342"/>
              <a:gd name="connsiteX19" fmla="*/ 11228040 w 12192000"/>
              <a:gd name="connsiteY19" fmla="*/ 958953 h 3482342"/>
              <a:gd name="connsiteX20" fmla="*/ 11196987 w 12192000"/>
              <a:gd name="connsiteY20" fmla="*/ 1000897 h 3482342"/>
              <a:gd name="connsiteX21" fmla="*/ 11193568 w 12192000"/>
              <a:gd name="connsiteY21" fmla="*/ 1039464 h 3482342"/>
              <a:gd name="connsiteX22" fmla="*/ 11175804 w 12192000"/>
              <a:gd name="connsiteY22" fmla="*/ 1067977 h 3482342"/>
              <a:gd name="connsiteX23" fmla="*/ 11133438 w 12192000"/>
              <a:gd name="connsiteY23" fmla="*/ 1106812 h 3482342"/>
              <a:gd name="connsiteX24" fmla="*/ 11120819 w 12192000"/>
              <a:gd name="connsiteY24" fmla="*/ 1126133 h 3482342"/>
              <a:gd name="connsiteX25" fmla="*/ 11071654 w 12192000"/>
              <a:gd name="connsiteY25" fmla="*/ 1177422 h 3482342"/>
              <a:gd name="connsiteX26" fmla="*/ 11028687 w 12192000"/>
              <a:gd name="connsiteY26" fmla="*/ 1199018 h 3482342"/>
              <a:gd name="connsiteX27" fmla="*/ 10974565 w 12192000"/>
              <a:gd name="connsiteY27" fmla="*/ 1226849 h 3482342"/>
              <a:gd name="connsiteX28" fmla="*/ 10960443 w 12192000"/>
              <a:gd name="connsiteY28" fmla="*/ 1244502 h 3482342"/>
              <a:gd name="connsiteX29" fmla="*/ 10879242 w 12192000"/>
              <a:gd name="connsiteY29" fmla="*/ 1269215 h 3482342"/>
              <a:gd name="connsiteX30" fmla="*/ 10850998 w 12192000"/>
              <a:gd name="connsiteY30" fmla="*/ 1269215 h 3482342"/>
              <a:gd name="connsiteX31" fmla="*/ 10815658 w 12192000"/>
              <a:gd name="connsiteY31" fmla="*/ 1287849 h 3482342"/>
              <a:gd name="connsiteX32" fmla="*/ 10723900 w 12192000"/>
              <a:gd name="connsiteY32" fmla="*/ 1318642 h 3482342"/>
              <a:gd name="connsiteX33" fmla="*/ 10699186 w 12192000"/>
              <a:gd name="connsiteY33" fmla="*/ 1322173 h 3482342"/>
              <a:gd name="connsiteX34" fmla="*/ 10676375 w 12192000"/>
              <a:gd name="connsiteY34" fmla="*/ 1342640 h 3482342"/>
              <a:gd name="connsiteX35" fmla="*/ 10636304 w 12192000"/>
              <a:gd name="connsiteY35" fmla="*/ 1342641 h 3482342"/>
              <a:gd name="connsiteX36" fmla="*/ 10603863 w 12192000"/>
              <a:gd name="connsiteY36" fmla="*/ 1346886 h 3482342"/>
              <a:gd name="connsiteX37" fmla="*/ 10573203 w 12192000"/>
              <a:gd name="connsiteY37" fmla="*/ 1351996 h 3482342"/>
              <a:gd name="connsiteX38" fmla="*/ 10547375 w 12192000"/>
              <a:gd name="connsiteY38" fmla="*/ 1375130 h 3482342"/>
              <a:gd name="connsiteX39" fmla="*/ 10513263 w 12192000"/>
              <a:gd name="connsiteY39" fmla="*/ 1371939 h 3482342"/>
              <a:gd name="connsiteX40" fmla="*/ 10487356 w 12192000"/>
              <a:gd name="connsiteY40" fmla="*/ 1385722 h 3482342"/>
              <a:gd name="connsiteX41" fmla="*/ 10464012 w 12192000"/>
              <a:gd name="connsiteY41" fmla="*/ 1391778 h 3482342"/>
              <a:gd name="connsiteX42" fmla="*/ 10439694 w 12192000"/>
              <a:gd name="connsiteY42" fmla="*/ 1406905 h 3482342"/>
              <a:gd name="connsiteX43" fmla="*/ 10405409 w 12192000"/>
              <a:gd name="connsiteY43" fmla="*/ 1422789 h 3482342"/>
              <a:gd name="connsiteX44" fmla="*/ 10370530 w 12192000"/>
              <a:gd name="connsiteY44" fmla="*/ 1441596 h 3482342"/>
              <a:gd name="connsiteX45" fmla="*/ 10300239 w 12192000"/>
              <a:gd name="connsiteY45" fmla="*/ 1456332 h 3482342"/>
              <a:gd name="connsiteX46" fmla="*/ 10264922 w 12192000"/>
              <a:gd name="connsiteY46" fmla="*/ 1472107 h 3482342"/>
              <a:gd name="connsiteX47" fmla="*/ 10229629 w 12192000"/>
              <a:gd name="connsiteY47" fmla="*/ 1470454 h 3482342"/>
              <a:gd name="connsiteX48" fmla="*/ 10201385 w 12192000"/>
              <a:gd name="connsiteY48" fmla="*/ 1477515 h 3482342"/>
              <a:gd name="connsiteX49" fmla="*/ 10151958 w 12192000"/>
              <a:gd name="connsiteY49" fmla="*/ 1477515 h 3482342"/>
              <a:gd name="connsiteX50" fmla="*/ 10120184 w 12192000"/>
              <a:gd name="connsiteY50" fmla="*/ 1466924 h 3482342"/>
              <a:gd name="connsiteX51" fmla="*/ 10081348 w 12192000"/>
              <a:gd name="connsiteY51" fmla="*/ 1481046 h 3482342"/>
              <a:gd name="connsiteX52" fmla="*/ 10058690 w 12192000"/>
              <a:gd name="connsiteY52" fmla="*/ 1474888 h 3482342"/>
              <a:gd name="connsiteX53" fmla="*/ 10004424 w 12192000"/>
              <a:gd name="connsiteY53" fmla="*/ 1489801 h 3482342"/>
              <a:gd name="connsiteX54" fmla="*/ 9999951 w 12192000"/>
              <a:gd name="connsiteY54" fmla="*/ 1499127 h 3482342"/>
              <a:gd name="connsiteX55" fmla="*/ 9845462 w 12192000"/>
              <a:gd name="connsiteY55" fmla="*/ 1548192 h 3482342"/>
              <a:gd name="connsiteX56" fmla="*/ 9736156 w 12192000"/>
              <a:gd name="connsiteY56" fmla="*/ 1581928 h 3482342"/>
              <a:gd name="connsiteX57" fmla="*/ 9693355 w 12192000"/>
              <a:gd name="connsiteY57" fmla="*/ 1602632 h 3482342"/>
              <a:gd name="connsiteX58" fmla="*/ 9664242 w 12192000"/>
              <a:gd name="connsiteY58" fmla="*/ 1622075 h 3482342"/>
              <a:gd name="connsiteX59" fmla="*/ 9579195 w 12192000"/>
              <a:gd name="connsiteY59" fmla="*/ 1648017 h 3482342"/>
              <a:gd name="connsiteX60" fmla="*/ 9433652 w 12192000"/>
              <a:gd name="connsiteY60" fmla="*/ 1681174 h 3482342"/>
              <a:gd name="connsiteX61" fmla="*/ 9403775 w 12192000"/>
              <a:gd name="connsiteY61" fmla="*/ 1690403 h 3482342"/>
              <a:gd name="connsiteX62" fmla="*/ 9382503 w 12192000"/>
              <a:gd name="connsiteY62" fmla="*/ 1706957 h 3482342"/>
              <a:gd name="connsiteX63" fmla="*/ 9381410 w 12192000"/>
              <a:gd name="connsiteY63" fmla="*/ 1718312 h 3482342"/>
              <a:gd name="connsiteX64" fmla="*/ 9365685 w 12192000"/>
              <a:gd name="connsiteY64" fmla="*/ 1724772 h 3482342"/>
              <a:gd name="connsiteX65" fmla="*/ 9278020 w 12192000"/>
              <a:gd name="connsiteY65" fmla="*/ 1741161 h 3482342"/>
              <a:gd name="connsiteX66" fmla="*/ 9217145 w 12192000"/>
              <a:gd name="connsiteY66" fmla="*/ 1771195 h 3482342"/>
              <a:gd name="connsiteX67" fmla="*/ 8955875 w 12192000"/>
              <a:gd name="connsiteY67" fmla="*/ 1796806 h 3482342"/>
              <a:gd name="connsiteX68" fmla="*/ 8648415 w 12192000"/>
              <a:gd name="connsiteY68" fmla="*/ 1878623 h 3482342"/>
              <a:gd name="connsiteX69" fmla="*/ 8538519 w 12192000"/>
              <a:gd name="connsiteY69" fmla="*/ 1894114 h 3482342"/>
              <a:gd name="connsiteX70" fmla="*/ 8506541 w 12192000"/>
              <a:gd name="connsiteY70" fmla="*/ 1905955 h 3482342"/>
              <a:gd name="connsiteX71" fmla="*/ 8236214 w 12192000"/>
              <a:gd name="connsiteY71" fmla="*/ 1909725 h 3482342"/>
              <a:gd name="connsiteX72" fmla="*/ 8132104 w 12192000"/>
              <a:gd name="connsiteY72" fmla="*/ 1895727 h 3482342"/>
              <a:gd name="connsiteX73" fmla="*/ 7918078 w 12192000"/>
              <a:gd name="connsiteY73" fmla="*/ 1862668 h 3482342"/>
              <a:gd name="connsiteX74" fmla="*/ 7817899 w 12192000"/>
              <a:gd name="connsiteY74" fmla="*/ 1862176 h 3482342"/>
              <a:gd name="connsiteX75" fmla="*/ 7768994 w 12192000"/>
              <a:gd name="connsiteY75" fmla="*/ 1855721 h 3482342"/>
              <a:gd name="connsiteX76" fmla="*/ 7618027 w 12192000"/>
              <a:gd name="connsiteY76" fmla="*/ 1830959 h 3482342"/>
              <a:gd name="connsiteX77" fmla="*/ 7449425 w 12192000"/>
              <a:gd name="connsiteY77" fmla="*/ 1810910 h 3482342"/>
              <a:gd name="connsiteX78" fmla="*/ 7342915 w 12192000"/>
              <a:gd name="connsiteY78" fmla="*/ 1819827 h 3482342"/>
              <a:gd name="connsiteX79" fmla="*/ 7255191 w 12192000"/>
              <a:gd name="connsiteY79" fmla="*/ 1834354 h 3482342"/>
              <a:gd name="connsiteX80" fmla="*/ 7131205 w 12192000"/>
              <a:gd name="connsiteY80" fmla="*/ 1845557 h 3482342"/>
              <a:gd name="connsiteX81" fmla="*/ 6941837 w 12192000"/>
              <a:gd name="connsiteY81" fmla="*/ 1840640 h 3482342"/>
              <a:gd name="connsiteX82" fmla="*/ 6837145 w 12192000"/>
              <a:gd name="connsiteY82" fmla="*/ 1870724 h 3482342"/>
              <a:gd name="connsiteX83" fmla="*/ 6753991 w 12192000"/>
              <a:gd name="connsiteY83" fmla="*/ 1860969 h 3482342"/>
              <a:gd name="connsiteX84" fmla="*/ 6727754 w 12192000"/>
              <a:gd name="connsiteY84" fmla="*/ 1882372 h 3482342"/>
              <a:gd name="connsiteX85" fmla="*/ 6723371 w 12192000"/>
              <a:gd name="connsiteY85" fmla="*/ 1886494 h 3482342"/>
              <a:gd name="connsiteX86" fmla="*/ 6702779 w 12192000"/>
              <a:gd name="connsiteY86" fmla="*/ 1893601 h 3482342"/>
              <a:gd name="connsiteX87" fmla="*/ 6686657 w 12192000"/>
              <a:gd name="connsiteY87" fmla="*/ 1907344 h 3482342"/>
              <a:gd name="connsiteX88" fmla="*/ 6651330 w 12192000"/>
              <a:gd name="connsiteY88" fmla="*/ 1922921 h 3482342"/>
              <a:gd name="connsiteX89" fmla="*/ 6622958 w 12192000"/>
              <a:gd name="connsiteY89" fmla="*/ 1936255 h 3482342"/>
              <a:gd name="connsiteX90" fmla="*/ 6522602 w 12192000"/>
              <a:gd name="connsiteY90" fmla="*/ 1954133 h 3482342"/>
              <a:gd name="connsiteX91" fmla="*/ 6444344 w 12192000"/>
              <a:gd name="connsiteY91" fmla="*/ 1969663 h 3482342"/>
              <a:gd name="connsiteX92" fmla="*/ 6409626 w 12192000"/>
              <a:gd name="connsiteY92" fmla="*/ 1978846 h 3482342"/>
              <a:gd name="connsiteX93" fmla="*/ 6333446 w 12192000"/>
              <a:gd name="connsiteY93" fmla="*/ 1997163 h 3482342"/>
              <a:gd name="connsiteX94" fmla="*/ 6294933 w 12192000"/>
              <a:gd name="connsiteY94" fmla="*/ 2019412 h 3482342"/>
              <a:gd name="connsiteX95" fmla="*/ 6238719 w 12192000"/>
              <a:gd name="connsiteY95" fmla="*/ 2042547 h 3482342"/>
              <a:gd name="connsiteX96" fmla="*/ 6187205 w 12192000"/>
              <a:gd name="connsiteY96" fmla="*/ 2060048 h 3482342"/>
              <a:gd name="connsiteX97" fmla="*/ 6138780 w 12192000"/>
              <a:gd name="connsiteY97" fmla="*/ 2081918 h 3482342"/>
              <a:gd name="connsiteX98" fmla="*/ 6120125 w 12192000"/>
              <a:gd name="connsiteY98" fmla="*/ 2109475 h 3482342"/>
              <a:gd name="connsiteX99" fmla="*/ 6056576 w 12192000"/>
              <a:gd name="connsiteY99" fmla="*/ 2120066 h 3482342"/>
              <a:gd name="connsiteX100" fmla="*/ 5993794 w 12192000"/>
              <a:gd name="connsiteY100" fmla="*/ 2122569 h 3482342"/>
              <a:gd name="connsiteX101" fmla="*/ 5943601 w 12192000"/>
              <a:gd name="connsiteY101" fmla="*/ 2137719 h 3482342"/>
              <a:gd name="connsiteX102" fmla="*/ 5898141 w 12192000"/>
              <a:gd name="connsiteY102" fmla="*/ 2144806 h 3482342"/>
              <a:gd name="connsiteX103" fmla="*/ 5855337 w 12192000"/>
              <a:gd name="connsiteY103" fmla="*/ 2137719 h 3482342"/>
              <a:gd name="connsiteX104" fmla="*/ 5817682 w 12192000"/>
              <a:gd name="connsiteY104" fmla="*/ 2157358 h 3482342"/>
              <a:gd name="connsiteX105" fmla="*/ 5735300 w 12192000"/>
              <a:gd name="connsiteY105" fmla="*/ 2158902 h 3482342"/>
              <a:gd name="connsiteX106" fmla="*/ 5591469 w 12192000"/>
              <a:gd name="connsiteY106" fmla="*/ 2178389 h 3482342"/>
              <a:gd name="connsiteX107" fmla="*/ 5505818 w 12192000"/>
              <a:gd name="connsiteY107" fmla="*/ 2194207 h 3482342"/>
              <a:gd name="connsiteX108" fmla="*/ 5452860 w 12192000"/>
              <a:gd name="connsiteY108" fmla="*/ 2180085 h 3482342"/>
              <a:gd name="connsiteX109" fmla="*/ 5414282 w 12192000"/>
              <a:gd name="connsiteY109" fmla="*/ 2183070 h 3482342"/>
              <a:gd name="connsiteX110" fmla="*/ 5368369 w 12192000"/>
              <a:gd name="connsiteY110" fmla="*/ 2204272 h 3482342"/>
              <a:gd name="connsiteX111" fmla="*/ 5336354 w 12192000"/>
              <a:gd name="connsiteY111" fmla="*/ 2218920 h 3482342"/>
              <a:gd name="connsiteX112" fmla="*/ 5291263 w 12192000"/>
              <a:gd name="connsiteY112" fmla="*/ 2239182 h 3482342"/>
              <a:gd name="connsiteX113" fmla="*/ 5255152 w 12192000"/>
              <a:gd name="connsiteY113" fmla="*/ 2247164 h 3482342"/>
              <a:gd name="connsiteX114" fmla="*/ 5233796 w 12192000"/>
              <a:gd name="connsiteY114" fmla="*/ 2268260 h 3482342"/>
              <a:gd name="connsiteX115" fmla="*/ 5212786 w 12192000"/>
              <a:gd name="connsiteY115" fmla="*/ 2296592 h 3482342"/>
              <a:gd name="connsiteX116" fmla="*/ 5173523 w 12192000"/>
              <a:gd name="connsiteY116" fmla="*/ 2309057 h 3482342"/>
              <a:gd name="connsiteX117" fmla="*/ 5123830 w 12192000"/>
              <a:gd name="connsiteY117" fmla="*/ 2307070 h 3482342"/>
              <a:gd name="connsiteX118" fmla="*/ 5065426 w 12192000"/>
              <a:gd name="connsiteY118" fmla="*/ 2324076 h 3482342"/>
              <a:gd name="connsiteX119" fmla="*/ 4975908 w 12192000"/>
              <a:gd name="connsiteY119" fmla="*/ 2364128 h 3482342"/>
              <a:gd name="connsiteX120" fmla="*/ 4913723 w 12192000"/>
              <a:gd name="connsiteY120" fmla="*/ 2385265 h 3482342"/>
              <a:gd name="connsiteX121" fmla="*/ 4746485 w 12192000"/>
              <a:gd name="connsiteY121" fmla="*/ 2451769 h 3482342"/>
              <a:gd name="connsiteX122" fmla="*/ 4681588 w 12192000"/>
              <a:gd name="connsiteY122" fmla="*/ 2467494 h 3482342"/>
              <a:gd name="connsiteX123" fmla="*/ 1783655 w 12192000"/>
              <a:gd name="connsiteY123" fmla="*/ 3163860 h 3482342"/>
              <a:gd name="connsiteX124" fmla="*/ 1325955 w 12192000"/>
              <a:gd name="connsiteY124" fmla="*/ 3176692 h 3482342"/>
              <a:gd name="connsiteX125" fmla="*/ 1190384 w 12192000"/>
              <a:gd name="connsiteY125" fmla="*/ 3203504 h 3482342"/>
              <a:gd name="connsiteX126" fmla="*/ 1094537 w 12192000"/>
              <a:gd name="connsiteY126" fmla="*/ 3229469 h 3482342"/>
              <a:gd name="connsiteX127" fmla="*/ 779276 w 12192000"/>
              <a:gd name="connsiteY127" fmla="*/ 3327290 h 3482342"/>
              <a:gd name="connsiteX128" fmla="*/ 600378 w 12192000"/>
              <a:gd name="connsiteY128" fmla="*/ 3335250 h 3482342"/>
              <a:gd name="connsiteX129" fmla="*/ 493457 w 12192000"/>
              <a:gd name="connsiteY129" fmla="*/ 3365044 h 3482342"/>
              <a:gd name="connsiteX130" fmla="*/ 349402 w 12192000"/>
              <a:gd name="connsiteY130" fmla="*/ 3380897 h 3482342"/>
              <a:gd name="connsiteX131" fmla="*/ 192183 w 12192000"/>
              <a:gd name="connsiteY131" fmla="*/ 3460075 h 3482342"/>
              <a:gd name="connsiteX132" fmla="*/ 46713 w 12192000"/>
              <a:gd name="connsiteY132" fmla="*/ 3462986 h 3482342"/>
              <a:gd name="connsiteX133" fmla="*/ 2765 w 12192000"/>
              <a:gd name="connsiteY133" fmla="*/ 3480770 h 3482342"/>
              <a:gd name="connsiteX134" fmla="*/ 0 w 12192000"/>
              <a:gd name="connsiteY134" fmla="*/ 3482342 h 3482342"/>
              <a:gd name="connsiteX135" fmla="*/ 0 w 12192000"/>
              <a:gd name="connsiteY135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6818 w 12192000"/>
              <a:gd name="connsiteY14" fmla="*/ 769062 h 3482342"/>
              <a:gd name="connsiteX15" fmla="*/ 11601229 w 12192000"/>
              <a:gd name="connsiteY15" fmla="*/ 785537 h 3482342"/>
              <a:gd name="connsiteX16" fmla="*/ 11501920 w 12192000"/>
              <a:gd name="connsiteY16" fmla="*/ 813109 h 3482342"/>
              <a:gd name="connsiteX17" fmla="*/ 11405286 w 12192000"/>
              <a:gd name="connsiteY17" fmla="*/ 849086 h 3482342"/>
              <a:gd name="connsiteX18" fmla="*/ 11338523 w 12192000"/>
              <a:gd name="connsiteY18" fmla="*/ 852810 h 3482342"/>
              <a:gd name="connsiteX19" fmla="*/ 11313493 w 12192000"/>
              <a:gd name="connsiteY19" fmla="*/ 880860 h 3482342"/>
              <a:gd name="connsiteX20" fmla="*/ 11228040 w 12192000"/>
              <a:gd name="connsiteY20" fmla="*/ 958953 h 3482342"/>
              <a:gd name="connsiteX21" fmla="*/ 11196987 w 12192000"/>
              <a:gd name="connsiteY21" fmla="*/ 1000897 h 3482342"/>
              <a:gd name="connsiteX22" fmla="*/ 11193568 w 12192000"/>
              <a:gd name="connsiteY22" fmla="*/ 1039464 h 3482342"/>
              <a:gd name="connsiteX23" fmla="*/ 11175804 w 12192000"/>
              <a:gd name="connsiteY23" fmla="*/ 1067977 h 3482342"/>
              <a:gd name="connsiteX24" fmla="*/ 11133438 w 12192000"/>
              <a:gd name="connsiteY24" fmla="*/ 1106812 h 3482342"/>
              <a:gd name="connsiteX25" fmla="*/ 11120819 w 12192000"/>
              <a:gd name="connsiteY25" fmla="*/ 1126133 h 3482342"/>
              <a:gd name="connsiteX26" fmla="*/ 11071654 w 12192000"/>
              <a:gd name="connsiteY26" fmla="*/ 1177422 h 3482342"/>
              <a:gd name="connsiteX27" fmla="*/ 11028687 w 12192000"/>
              <a:gd name="connsiteY27" fmla="*/ 1199018 h 3482342"/>
              <a:gd name="connsiteX28" fmla="*/ 10974565 w 12192000"/>
              <a:gd name="connsiteY28" fmla="*/ 1226849 h 3482342"/>
              <a:gd name="connsiteX29" fmla="*/ 10960443 w 12192000"/>
              <a:gd name="connsiteY29" fmla="*/ 1244502 h 3482342"/>
              <a:gd name="connsiteX30" fmla="*/ 10879242 w 12192000"/>
              <a:gd name="connsiteY30" fmla="*/ 1269215 h 3482342"/>
              <a:gd name="connsiteX31" fmla="*/ 10850998 w 12192000"/>
              <a:gd name="connsiteY31" fmla="*/ 1269215 h 3482342"/>
              <a:gd name="connsiteX32" fmla="*/ 10815658 w 12192000"/>
              <a:gd name="connsiteY32" fmla="*/ 1287849 h 3482342"/>
              <a:gd name="connsiteX33" fmla="*/ 10723900 w 12192000"/>
              <a:gd name="connsiteY33" fmla="*/ 1318642 h 3482342"/>
              <a:gd name="connsiteX34" fmla="*/ 10699186 w 12192000"/>
              <a:gd name="connsiteY34" fmla="*/ 1322173 h 3482342"/>
              <a:gd name="connsiteX35" fmla="*/ 10676375 w 12192000"/>
              <a:gd name="connsiteY35" fmla="*/ 1342640 h 3482342"/>
              <a:gd name="connsiteX36" fmla="*/ 10636304 w 12192000"/>
              <a:gd name="connsiteY36" fmla="*/ 1342641 h 3482342"/>
              <a:gd name="connsiteX37" fmla="*/ 10603863 w 12192000"/>
              <a:gd name="connsiteY37" fmla="*/ 1346886 h 3482342"/>
              <a:gd name="connsiteX38" fmla="*/ 10573203 w 12192000"/>
              <a:gd name="connsiteY38" fmla="*/ 1351996 h 3482342"/>
              <a:gd name="connsiteX39" fmla="*/ 10547375 w 12192000"/>
              <a:gd name="connsiteY39" fmla="*/ 1375130 h 3482342"/>
              <a:gd name="connsiteX40" fmla="*/ 10513263 w 12192000"/>
              <a:gd name="connsiteY40" fmla="*/ 1371939 h 3482342"/>
              <a:gd name="connsiteX41" fmla="*/ 10487356 w 12192000"/>
              <a:gd name="connsiteY41" fmla="*/ 1385722 h 3482342"/>
              <a:gd name="connsiteX42" fmla="*/ 10464012 w 12192000"/>
              <a:gd name="connsiteY42" fmla="*/ 1391778 h 3482342"/>
              <a:gd name="connsiteX43" fmla="*/ 10439694 w 12192000"/>
              <a:gd name="connsiteY43" fmla="*/ 1406905 h 3482342"/>
              <a:gd name="connsiteX44" fmla="*/ 10405409 w 12192000"/>
              <a:gd name="connsiteY44" fmla="*/ 1422789 h 3482342"/>
              <a:gd name="connsiteX45" fmla="*/ 10370530 w 12192000"/>
              <a:gd name="connsiteY45" fmla="*/ 1441596 h 3482342"/>
              <a:gd name="connsiteX46" fmla="*/ 10300239 w 12192000"/>
              <a:gd name="connsiteY46" fmla="*/ 1456332 h 3482342"/>
              <a:gd name="connsiteX47" fmla="*/ 10264922 w 12192000"/>
              <a:gd name="connsiteY47" fmla="*/ 1472107 h 3482342"/>
              <a:gd name="connsiteX48" fmla="*/ 10229629 w 12192000"/>
              <a:gd name="connsiteY48" fmla="*/ 1470454 h 3482342"/>
              <a:gd name="connsiteX49" fmla="*/ 10201385 w 12192000"/>
              <a:gd name="connsiteY49" fmla="*/ 1477515 h 3482342"/>
              <a:gd name="connsiteX50" fmla="*/ 10151958 w 12192000"/>
              <a:gd name="connsiteY50" fmla="*/ 1477515 h 3482342"/>
              <a:gd name="connsiteX51" fmla="*/ 10120184 w 12192000"/>
              <a:gd name="connsiteY51" fmla="*/ 1466924 h 3482342"/>
              <a:gd name="connsiteX52" fmla="*/ 10081348 w 12192000"/>
              <a:gd name="connsiteY52" fmla="*/ 1481046 h 3482342"/>
              <a:gd name="connsiteX53" fmla="*/ 10058690 w 12192000"/>
              <a:gd name="connsiteY53" fmla="*/ 1474888 h 3482342"/>
              <a:gd name="connsiteX54" fmla="*/ 10004424 w 12192000"/>
              <a:gd name="connsiteY54" fmla="*/ 1489801 h 3482342"/>
              <a:gd name="connsiteX55" fmla="*/ 9999951 w 12192000"/>
              <a:gd name="connsiteY55" fmla="*/ 1499127 h 3482342"/>
              <a:gd name="connsiteX56" fmla="*/ 9845462 w 12192000"/>
              <a:gd name="connsiteY56" fmla="*/ 1548192 h 3482342"/>
              <a:gd name="connsiteX57" fmla="*/ 9736156 w 12192000"/>
              <a:gd name="connsiteY57" fmla="*/ 1581928 h 3482342"/>
              <a:gd name="connsiteX58" fmla="*/ 9693355 w 12192000"/>
              <a:gd name="connsiteY58" fmla="*/ 1602632 h 3482342"/>
              <a:gd name="connsiteX59" fmla="*/ 9664242 w 12192000"/>
              <a:gd name="connsiteY59" fmla="*/ 1622075 h 3482342"/>
              <a:gd name="connsiteX60" fmla="*/ 9579195 w 12192000"/>
              <a:gd name="connsiteY60" fmla="*/ 1648017 h 3482342"/>
              <a:gd name="connsiteX61" fmla="*/ 9433652 w 12192000"/>
              <a:gd name="connsiteY61" fmla="*/ 1681174 h 3482342"/>
              <a:gd name="connsiteX62" fmla="*/ 9403775 w 12192000"/>
              <a:gd name="connsiteY62" fmla="*/ 1690403 h 3482342"/>
              <a:gd name="connsiteX63" fmla="*/ 9382503 w 12192000"/>
              <a:gd name="connsiteY63" fmla="*/ 1706957 h 3482342"/>
              <a:gd name="connsiteX64" fmla="*/ 9381410 w 12192000"/>
              <a:gd name="connsiteY64" fmla="*/ 1718312 h 3482342"/>
              <a:gd name="connsiteX65" fmla="*/ 9365685 w 12192000"/>
              <a:gd name="connsiteY65" fmla="*/ 1724772 h 3482342"/>
              <a:gd name="connsiteX66" fmla="*/ 9278020 w 12192000"/>
              <a:gd name="connsiteY66" fmla="*/ 1741161 h 3482342"/>
              <a:gd name="connsiteX67" fmla="*/ 9217145 w 12192000"/>
              <a:gd name="connsiteY67" fmla="*/ 1771195 h 3482342"/>
              <a:gd name="connsiteX68" fmla="*/ 8955875 w 12192000"/>
              <a:gd name="connsiteY68" fmla="*/ 1796806 h 3482342"/>
              <a:gd name="connsiteX69" fmla="*/ 8648415 w 12192000"/>
              <a:gd name="connsiteY69" fmla="*/ 1878623 h 3482342"/>
              <a:gd name="connsiteX70" fmla="*/ 8538519 w 12192000"/>
              <a:gd name="connsiteY70" fmla="*/ 1894114 h 3482342"/>
              <a:gd name="connsiteX71" fmla="*/ 8506541 w 12192000"/>
              <a:gd name="connsiteY71" fmla="*/ 1905955 h 3482342"/>
              <a:gd name="connsiteX72" fmla="*/ 8236214 w 12192000"/>
              <a:gd name="connsiteY72" fmla="*/ 1909725 h 3482342"/>
              <a:gd name="connsiteX73" fmla="*/ 8132104 w 12192000"/>
              <a:gd name="connsiteY73" fmla="*/ 1895727 h 3482342"/>
              <a:gd name="connsiteX74" fmla="*/ 7918078 w 12192000"/>
              <a:gd name="connsiteY74" fmla="*/ 1862668 h 3482342"/>
              <a:gd name="connsiteX75" fmla="*/ 7817899 w 12192000"/>
              <a:gd name="connsiteY75" fmla="*/ 1862176 h 3482342"/>
              <a:gd name="connsiteX76" fmla="*/ 7768994 w 12192000"/>
              <a:gd name="connsiteY76" fmla="*/ 1855721 h 3482342"/>
              <a:gd name="connsiteX77" fmla="*/ 7618027 w 12192000"/>
              <a:gd name="connsiteY77" fmla="*/ 1830959 h 3482342"/>
              <a:gd name="connsiteX78" fmla="*/ 7449425 w 12192000"/>
              <a:gd name="connsiteY78" fmla="*/ 1810910 h 3482342"/>
              <a:gd name="connsiteX79" fmla="*/ 7342915 w 12192000"/>
              <a:gd name="connsiteY79" fmla="*/ 1819827 h 3482342"/>
              <a:gd name="connsiteX80" fmla="*/ 7255191 w 12192000"/>
              <a:gd name="connsiteY80" fmla="*/ 1834354 h 3482342"/>
              <a:gd name="connsiteX81" fmla="*/ 7131205 w 12192000"/>
              <a:gd name="connsiteY81" fmla="*/ 1845557 h 3482342"/>
              <a:gd name="connsiteX82" fmla="*/ 6941837 w 12192000"/>
              <a:gd name="connsiteY82" fmla="*/ 1840640 h 3482342"/>
              <a:gd name="connsiteX83" fmla="*/ 6837145 w 12192000"/>
              <a:gd name="connsiteY83" fmla="*/ 1870724 h 3482342"/>
              <a:gd name="connsiteX84" fmla="*/ 6753991 w 12192000"/>
              <a:gd name="connsiteY84" fmla="*/ 1860969 h 3482342"/>
              <a:gd name="connsiteX85" fmla="*/ 6727754 w 12192000"/>
              <a:gd name="connsiteY85" fmla="*/ 1882372 h 3482342"/>
              <a:gd name="connsiteX86" fmla="*/ 6723371 w 12192000"/>
              <a:gd name="connsiteY86" fmla="*/ 1886494 h 3482342"/>
              <a:gd name="connsiteX87" fmla="*/ 6702779 w 12192000"/>
              <a:gd name="connsiteY87" fmla="*/ 1893601 h 3482342"/>
              <a:gd name="connsiteX88" fmla="*/ 6686657 w 12192000"/>
              <a:gd name="connsiteY88" fmla="*/ 1907344 h 3482342"/>
              <a:gd name="connsiteX89" fmla="*/ 6651330 w 12192000"/>
              <a:gd name="connsiteY89" fmla="*/ 1922921 h 3482342"/>
              <a:gd name="connsiteX90" fmla="*/ 6622958 w 12192000"/>
              <a:gd name="connsiteY90" fmla="*/ 1936255 h 3482342"/>
              <a:gd name="connsiteX91" fmla="*/ 6522602 w 12192000"/>
              <a:gd name="connsiteY91" fmla="*/ 1954133 h 3482342"/>
              <a:gd name="connsiteX92" fmla="*/ 6444344 w 12192000"/>
              <a:gd name="connsiteY92" fmla="*/ 1969663 h 3482342"/>
              <a:gd name="connsiteX93" fmla="*/ 6409626 w 12192000"/>
              <a:gd name="connsiteY93" fmla="*/ 1978846 h 3482342"/>
              <a:gd name="connsiteX94" fmla="*/ 6333446 w 12192000"/>
              <a:gd name="connsiteY94" fmla="*/ 1997163 h 3482342"/>
              <a:gd name="connsiteX95" fmla="*/ 6294933 w 12192000"/>
              <a:gd name="connsiteY95" fmla="*/ 2019412 h 3482342"/>
              <a:gd name="connsiteX96" fmla="*/ 6238719 w 12192000"/>
              <a:gd name="connsiteY96" fmla="*/ 2042547 h 3482342"/>
              <a:gd name="connsiteX97" fmla="*/ 6187205 w 12192000"/>
              <a:gd name="connsiteY97" fmla="*/ 2060048 h 3482342"/>
              <a:gd name="connsiteX98" fmla="*/ 6138780 w 12192000"/>
              <a:gd name="connsiteY98" fmla="*/ 2081918 h 3482342"/>
              <a:gd name="connsiteX99" fmla="*/ 6120125 w 12192000"/>
              <a:gd name="connsiteY99" fmla="*/ 2109475 h 3482342"/>
              <a:gd name="connsiteX100" fmla="*/ 6056576 w 12192000"/>
              <a:gd name="connsiteY100" fmla="*/ 2120066 h 3482342"/>
              <a:gd name="connsiteX101" fmla="*/ 5993794 w 12192000"/>
              <a:gd name="connsiteY101" fmla="*/ 2122569 h 3482342"/>
              <a:gd name="connsiteX102" fmla="*/ 5943601 w 12192000"/>
              <a:gd name="connsiteY102" fmla="*/ 2137719 h 3482342"/>
              <a:gd name="connsiteX103" fmla="*/ 5898141 w 12192000"/>
              <a:gd name="connsiteY103" fmla="*/ 2144806 h 3482342"/>
              <a:gd name="connsiteX104" fmla="*/ 5855337 w 12192000"/>
              <a:gd name="connsiteY104" fmla="*/ 2137719 h 3482342"/>
              <a:gd name="connsiteX105" fmla="*/ 5817682 w 12192000"/>
              <a:gd name="connsiteY105" fmla="*/ 2157358 h 3482342"/>
              <a:gd name="connsiteX106" fmla="*/ 5735300 w 12192000"/>
              <a:gd name="connsiteY106" fmla="*/ 2158902 h 3482342"/>
              <a:gd name="connsiteX107" fmla="*/ 5591469 w 12192000"/>
              <a:gd name="connsiteY107" fmla="*/ 2178389 h 3482342"/>
              <a:gd name="connsiteX108" fmla="*/ 5505818 w 12192000"/>
              <a:gd name="connsiteY108" fmla="*/ 2194207 h 3482342"/>
              <a:gd name="connsiteX109" fmla="*/ 5452860 w 12192000"/>
              <a:gd name="connsiteY109" fmla="*/ 2180085 h 3482342"/>
              <a:gd name="connsiteX110" fmla="*/ 5414282 w 12192000"/>
              <a:gd name="connsiteY110" fmla="*/ 2183070 h 3482342"/>
              <a:gd name="connsiteX111" fmla="*/ 5368369 w 12192000"/>
              <a:gd name="connsiteY111" fmla="*/ 2204272 h 3482342"/>
              <a:gd name="connsiteX112" fmla="*/ 5336354 w 12192000"/>
              <a:gd name="connsiteY112" fmla="*/ 2218920 h 3482342"/>
              <a:gd name="connsiteX113" fmla="*/ 5291263 w 12192000"/>
              <a:gd name="connsiteY113" fmla="*/ 2239182 h 3482342"/>
              <a:gd name="connsiteX114" fmla="*/ 5255152 w 12192000"/>
              <a:gd name="connsiteY114" fmla="*/ 2247164 h 3482342"/>
              <a:gd name="connsiteX115" fmla="*/ 5233796 w 12192000"/>
              <a:gd name="connsiteY115" fmla="*/ 2268260 h 3482342"/>
              <a:gd name="connsiteX116" fmla="*/ 5212786 w 12192000"/>
              <a:gd name="connsiteY116" fmla="*/ 2296592 h 3482342"/>
              <a:gd name="connsiteX117" fmla="*/ 5173523 w 12192000"/>
              <a:gd name="connsiteY117" fmla="*/ 2309057 h 3482342"/>
              <a:gd name="connsiteX118" fmla="*/ 5123830 w 12192000"/>
              <a:gd name="connsiteY118" fmla="*/ 2307070 h 3482342"/>
              <a:gd name="connsiteX119" fmla="*/ 5065426 w 12192000"/>
              <a:gd name="connsiteY119" fmla="*/ 2324076 h 3482342"/>
              <a:gd name="connsiteX120" fmla="*/ 4975908 w 12192000"/>
              <a:gd name="connsiteY120" fmla="*/ 2364128 h 3482342"/>
              <a:gd name="connsiteX121" fmla="*/ 4913723 w 12192000"/>
              <a:gd name="connsiteY121" fmla="*/ 2385265 h 3482342"/>
              <a:gd name="connsiteX122" fmla="*/ 4746485 w 12192000"/>
              <a:gd name="connsiteY122" fmla="*/ 2451769 h 3482342"/>
              <a:gd name="connsiteX123" fmla="*/ 4681588 w 12192000"/>
              <a:gd name="connsiteY123" fmla="*/ 2467494 h 3482342"/>
              <a:gd name="connsiteX124" fmla="*/ 1783655 w 12192000"/>
              <a:gd name="connsiteY124" fmla="*/ 3163860 h 3482342"/>
              <a:gd name="connsiteX125" fmla="*/ 1325955 w 12192000"/>
              <a:gd name="connsiteY125" fmla="*/ 3176692 h 3482342"/>
              <a:gd name="connsiteX126" fmla="*/ 1190384 w 12192000"/>
              <a:gd name="connsiteY126" fmla="*/ 3203504 h 3482342"/>
              <a:gd name="connsiteX127" fmla="*/ 1094537 w 12192000"/>
              <a:gd name="connsiteY127" fmla="*/ 3229469 h 3482342"/>
              <a:gd name="connsiteX128" fmla="*/ 779276 w 12192000"/>
              <a:gd name="connsiteY128" fmla="*/ 3327290 h 3482342"/>
              <a:gd name="connsiteX129" fmla="*/ 600378 w 12192000"/>
              <a:gd name="connsiteY129" fmla="*/ 3335250 h 3482342"/>
              <a:gd name="connsiteX130" fmla="*/ 493457 w 12192000"/>
              <a:gd name="connsiteY130" fmla="*/ 3365044 h 3482342"/>
              <a:gd name="connsiteX131" fmla="*/ 349402 w 12192000"/>
              <a:gd name="connsiteY131" fmla="*/ 3380897 h 3482342"/>
              <a:gd name="connsiteX132" fmla="*/ 192183 w 12192000"/>
              <a:gd name="connsiteY132" fmla="*/ 3460075 h 3482342"/>
              <a:gd name="connsiteX133" fmla="*/ 46713 w 12192000"/>
              <a:gd name="connsiteY133" fmla="*/ 3462986 h 3482342"/>
              <a:gd name="connsiteX134" fmla="*/ 2765 w 12192000"/>
              <a:gd name="connsiteY134" fmla="*/ 3480770 h 3482342"/>
              <a:gd name="connsiteX135" fmla="*/ 0 w 12192000"/>
              <a:gd name="connsiteY135" fmla="*/ 3482342 h 3482342"/>
              <a:gd name="connsiteX136" fmla="*/ 0 w 12192000"/>
              <a:gd name="connsiteY136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23051 w 12192000"/>
              <a:gd name="connsiteY5" fmla="*/ 656045 h 3482342"/>
              <a:gd name="connsiteX6" fmla="*/ 11832939 w 12192000"/>
              <a:gd name="connsiteY6" fmla="*/ 674181 h 3482342"/>
              <a:gd name="connsiteX7" fmla="*/ 11767770 w 12192000"/>
              <a:gd name="connsiteY7" fmla="*/ 683807 h 3482342"/>
              <a:gd name="connsiteX8" fmla="*/ 11728279 w 12192000"/>
              <a:gd name="connsiteY8" fmla="*/ 700816 h 3482342"/>
              <a:gd name="connsiteX9" fmla="*/ 11722533 w 12192000"/>
              <a:gd name="connsiteY9" fmla="*/ 703421 h 3482342"/>
              <a:gd name="connsiteX10" fmla="*/ 11720002 w 12192000"/>
              <a:gd name="connsiteY10" fmla="*/ 710566 h 3482342"/>
              <a:gd name="connsiteX11" fmla="*/ 11707351 w 12192000"/>
              <a:gd name="connsiteY11" fmla="*/ 710310 h 3482342"/>
              <a:gd name="connsiteX12" fmla="*/ 11700369 w 12192000"/>
              <a:gd name="connsiteY12" fmla="*/ 713480 h 3482342"/>
              <a:gd name="connsiteX13" fmla="*/ 11691126 w 12192000"/>
              <a:gd name="connsiteY13" fmla="*/ 726131 h 3482342"/>
              <a:gd name="connsiteX14" fmla="*/ 11657717 w 12192000"/>
              <a:gd name="connsiteY14" fmla="*/ 746701 h 3482342"/>
              <a:gd name="connsiteX15" fmla="*/ 11656818 w 12192000"/>
              <a:gd name="connsiteY15" fmla="*/ 769062 h 3482342"/>
              <a:gd name="connsiteX16" fmla="*/ 11601229 w 12192000"/>
              <a:gd name="connsiteY16" fmla="*/ 785537 h 3482342"/>
              <a:gd name="connsiteX17" fmla="*/ 11501920 w 12192000"/>
              <a:gd name="connsiteY17" fmla="*/ 813109 h 3482342"/>
              <a:gd name="connsiteX18" fmla="*/ 11405286 w 12192000"/>
              <a:gd name="connsiteY18" fmla="*/ 849086 h 3482342"/>
              <a:gd name="connsiteX19" fmla="*/ 11338523 w 12192000"/>
              <a:gd name="connsiteY19" fmla="*/ 852810 h 3482342"/>
              <a:gd name="connsiteX20" fmla="*/ 11313493 w 12192000"/>
              <a:gd name="connsiteY20" fmla="*/ 880860 h 3482342"/>
              <a:gd name="connsiteX21" fmla="*/ 11228040 w 12192000"/>
              <a:gd name="connsiteY21" fmla="*/ 958953 h 3482342"/>
              <a:gd name="connsiteX22" fmla="*/ 11196987 w 12192000"/>
              <a:gd name="connsiteY22" fmla="*/ 1000897 h 3482342"/>
              <a:gd name="connsiteX23" fmla="*/ 11193568 w 12192000"/>
              <a:gd name="connsiteY23" fmla="*/ 1039464 h 3482342"/>
              <a:gd name="connsiteX24" fmla="*/ 11175804 w 12192000"/>
              <a:gd name="connsiteY24" fmla="*/ 1067977 h 3482342"/>
              <a:gd name="connsiteX25" fmla="*/ 11133438 w 12192000"/>
              <a:gd name="connsiteY25" fmla="*/ 1106812 h 3482342"/>
              <a:gd name="connsiteX26" fmla="*/ 11120819 w 12192000"/>
              <a:gd name="connsiteY26" fmla="*/ 1126133 h 3482342"/>
              <a:gd name="connsiteX27" fmla="*/ 11071654 w 12192000"/>
              <a:gd name="connsiteY27" fmla="*/ 1177422 h 3482342"/>
              <a:gd name="connsiteX28" fmla="*/ 11028687 w 12192000"/>
              <a:gd name="connsiteY28" fmla="*/ 1199018 h 3482342"/>
              <a:gd name="connsiteX29" fmla="*/ 10974565 w 12192000"/>
              <a:gd name="connsiteY29" fmla="*/ 1226849 h 3482342"/>
              <a:gd name="connsiteX30" fmla="*/ 10960443 w 12192000"/>
              <a:gd name="connsiteY30" fmla="*/ 1244502 h 3482342"/>
              <a:gd name="connsiteX31" fmla="*/ 10879242 w 12192000"/>
              <a:gd name="connsiteY31" fmla="*/ 1269215 h 3482342"/>
              <a:gd name="connsiteX32" fmla="*/ 10850998 w 12192000"/>
              <a:gd name="connsiteY32" fmla="*/ 1269215 h 3482342"/>
              <a:gd name="connsiteX33" fmla="*/ 10815658 w 12192000"/>
              <a:gd name="connsiteY33" fmla="*/ 1287849 h 3482342"/>
              <a:gd name="connsiteX34" fmla="*/ 10723900 w 12192000"/>
              <a:gd name="connsiteY34" fmla="*/ 1318642 h 3482342"/>
              <a:gd name="connsiteX35" fmla="*/ 10699186 w 12192000"/>
              <a:gd name="connsiteY35" fmla="*/ 1322173 h 3482342"/>
              <a:gd name="connsiteX36" fmla="*/ 10676375 w 12192000"/>
              <a:gd name="connsiteY36" fmla="*/ 1342640 h 3482342"/>
              <a:gd name="connsiteX37" fmla="*/ 10636304 w 12192000"/>
              <a:gd name="connsiteY37" fmla="*/ 1342641 h 3482342"/>
              <a:gd name="connsiteX38" fmla="*/ 10603863 w 12192000"/>
              <a:gd name="connsiteY38" fmla="*/ 1346886 h 3482342"/>
              <a:gd name="connsiteX39" fmla="*/ 10573203 w 12192000"/>
              <a:gd name="connsiteY39" fmla="*/ 1351996 h 3482342"/>
              <a:gd name="connsiteX40" fmla="*/ 10547375 w 12192000"/>
              <a:gd name="connsiteY40" fmla="*/ 1375130 h 3482342"/>
              <a:gd name="connsiteX41" fmla="*/ 10513263 w 12192000"/>
              <a:gd name="connsiteY41" fmla="*/ 1371939 h 3482342"/>
              <a:gd name="connsiteX42" fmla="*/ 10487356 w 12192000"/>
              <a:gd name="connsiteY42" fmla="*/ 1385722 h 3482342"/>
              <a:gd name="connsiteX43" fmla="*/ 10464012 w 12192000"/>
              <a:gd name="connsiteY43" fmla="*/ 1391778 h 3482342"/>
              <a:gd name="connsiteX44" fmla="*/ 10439694 w 12192000"/>
              <a:gd name="connsiteY44" fmla="*/ 1406905 h 3482342"/>
              <a:gd name="connsiteX45" fmla="*/ 10405409 w 12192000"/>
              <a:gd name="connsiteY45" fmla="*/ 1422789 h 3482342"/>
              <a:gd name="connsiteX46" fmla="*/ 10370530 w 12192000"/>
              <a:gd name="connsiteY46" fmla="*/ 1441596 h 3482342"/>
              <a:gd name="connsiteX47" fmla="*/ 10300239 w 12192000"/>
              <a:gd name="connsiteY47" fmla="*/ 1456332 h 3482342"/>
              <a:gd name="connsiteX48" fmla="*/ 10264922 w 12192000"/>
              <a:gd name="connsiteY48" fmla="*/ 1472107 h 3482342"/>
              <a:gd name="connsiteX49" fmla="*/ 10229629 w 12192000"/>
              <a:gd name="connsiteY49" fmla="*/ 1470454 h 3482342"/>
              <a:gd name="connsiteX50" fmla="*/ 10201385 w 12192000"/>
              <a:gd name="connsiteY50" fmla="*/ 1477515 h 3482342"/>
              <a:gd name="connsiteX51" fmla="*/ 10151958 w 12192000"/>
              <a:gd name="connsiteY51" fmla="*/ 1477515 h 3482342"/>
              <a:gd name="connsiteX52" fmla="*/ 10120184 w 12192000"/>
              <a:gd name="connsiteY52" fmla="*/ 1466924 h 3482342"/>
              <a:gd name="connsiteX53" fmla="*/ 10081348 w 12192000"/>
              <a:gd name="connsiteY53" fmla="*/ 1481046 h 3482342"/>
              <a:gd name="connsiteX54" fmla="*/ 10058690 w 12192000"/>
              <a:gd name="connsiteY54" fmla="*/ 1474888 h 3482342"/>
              <a:gd name="connsiteX55" fmla="*/ 10004424 w 12192000"/>
              <a:gd name="connsiteY55" fmla="*/ 1489801 h 3482342"/>
              <a:gd name="connsiteX56" fmla="*/ 9999951 w 12192000"/>
              <a:gd name="connsiteY56" fmla="*/ 1499127 h 3482342"/>
              <a:gd name="connsiteX57" fmla="*/ 9845462 w 12192000"/>
              <a:gd name="connsiteY57" fmla="*/ 1548192 h 3482342"/>
              <a:gd name="connsiteX58" fmla="*/ 9736156 w 12192000"/>
              <a:gd name="connsiteY58" fmla="*/ 1581928 h 3482342"/>
              <a:gd name="connsiteX59" fmla="*/ 9693355 w 12192000"/>
              <a:gd name="connsiteY59" fmla="*/ 1602632 h 3482342"/>
              <a:gd name="connsiteX60" fmla="*/ 9664242 w 12192000"/>
              <a:gd name="connsiteY60" fmla="*/ 1622075 h 3482342"/>
              <a:gd name="connsiteX61" fmla="*/ 9579195 w 12192000"/>
              <a:gd name="connsiteY61" fmla="*/ 1648017 h 3482342"/>
              <a:gd name="connsiteX62" fmla="*/ 9433652 w 12192000"/>
              <a:gd name="connsiteY62" fmla="*/ 1681174 h 3482342"/>
              <a:gd name="connsiteX63" fmla="*/ 9403775 w 12192000"/>
              <a:gd name="connsiteY63" fmla="*/ 1690403 h 3482342"/>
              <a:gd name="connsiteX64" fmla="*/ 9382503 w 12192000"/>
              <a:gd name="connsiteY64" fmla="*/ 1706957 h 3482342"/>
              <a:gd name="connsiteX65" fmla="*/ 9381410 w 12192000"/>
              <a:gd name="connsiteY65" fmla="*/ 1718312 h 3482342"/>
              <a:gd name="connsiteX66" fmla="*/ 9365685 w 12192000"/>
              <a:gd name="connsiteY66" fmla="*/ 1724772 h 3482342"/>
              <a:gd name="connsiteX67" fmla="*/ 9278020 w 12192000"/>
              <a:gd name="connsiteY67" fmla="*/ 1741161 h 3482342"/>
              <a:gd name="connsiteX68" fmla="*/ 9217145 w 12192000"/>
              <a:gd name="connsiteY68" fmla="*/ 1771195 h 3482342"/>
              <a:gd name="connsiteX69" fmla="*/ 8955875 w 12192000"/>
              <a:gd name="connsiteY69" fmla="*/ 1796806 h 3482342"/>
              <a:gd name="connsiteX70" fmla="*/ 8648415 w 12192000"/>
              <a:gd name="connsiteY70" fmla="*/ 1878623 h 3482342"/>
              <a:gd name="connsiteX71" fmla="*/ 8538519 w 12192000"/>
              <a:gd name="connsiteY71" fmla="*/ 1894114 h 3482342"/>
              <a:gd name="connsiteX72" fmla="*/ 8506541 w 12192000"/>
              <a:gd name="connsiteY72" fmla="*/ 1905955 h 3482342"/>
              <a:gd name="connsiteX73" fmla="*/ 8236214 w 12192000"/>
              <a:gd name="connsiteY73" fmla="*/ 1909725 h 3482342"/>
              <a:gd name="connsiteX74" fmla="*/ 8132104 w 12192000"/>
              <a:gd name="connsiteY74" fmla="*/ 1895727 h 3482342"/>
              <a:gd name="connsiteX75" fmla="*/ 7918078 w 12192000"/>
              <a:gd name="connsiteY75" fmla="*/ 1862668 h 3482342"/>
              <a:gd name="connsiteX76" fmla="*/ 7817899 w 12192000"/>
              <a:gd name="connsiteY76" fmla="*/ 1862176 h 3482342"/>
              <a:gd name="connsiteX77" fmla="*/ 7768994 w 12192000"/>
              <a:gd name="connsiteY77" fmla="*/ 1855721 h 3482342"/>
              <a:gd name="connsiteX78" fmla="*/ 7618027 w 12192000"/>
              <a:gd name="connsiteY78" fmla="*/ 1830959 h 3482342"/>
              <a:gd name="connsiteX79" fmla="*/ 7449425 w 12192000"/>
              <a:gd name="connsiteY79" fmla="*/ 1810910 h 3482342"/>
              <a:gd name="connsiteX80" fmla="*/ 7342915 w 12192000"/>
              <a:gd name="connsiteY80" fmla="*/ 1819827 h 3482342"/>
              <a:gd name="connsiteX81" fmla="*/ 7255191 w 12192000"/>
              <a:gd name="connsiteY81" fmla="*/ 1834354 h 3482342"/>
              <a:gd name="connsiteX82" fmla="*/ 7131205 w 12192000"/>
              <a:gd name="connsiteY82" fmla="*/ 1845557 h 3482342"/>
              <a:gd name="connsiteX83" fmla="*/ 6941837 w 12192000"/>
              <a:gd name="connsiteY83" fmla="*/ 1840640 h 3482342"/>
              <a:gd name="connsiteX84" fmla="*/ 6837145 w 12192000"/>
              <a:gd name="connsiteY84" fmla="*/ 1870724 h 3482342"/>
              <a:gd name="connsiteX85" fmla="*/ 6753991 w 12192000"/>
              <a:gd name="connsiteY85" fmla="*/ 1860969 h 3482342"/>
              <a:gd name="connsiteX86" fmla="*/ 6727754 w 12192000"/>
              <a:gd name="connsiteY86" fmla="*/ 1882372 h 3482342"/>
              <a:gd name="connsiteX87" fmla="*/ 6723371 w 12192000"/>
              <a:gd name="connsiteY87" fmla="*/ 1886494 h 3482342"/>
              <a:gd name="connsiteX88" fmla="*/ 6702779 w 12192000"/>
              <a:gd name="connsiteY88" fmla="*/ 1893601 h 3482342"/>
              <a:gd name="connsiteX89" fmla="*/ 6686657 w 12192000"/>
              <a:gd name="connsiteY89" fmla="*/ 1907344 h 3482342"/>
              <a:gd name="connsiteX90" fmla="*/ 6651330 w 12192000"/>
              <a:gd name="connsiteY90" fmla="*/ 1922921 h 3482342"/>
              <a:gd name="connsiteX91" fmla="*/ 6622958 w 12192000"/>
              <a:gd name="connsiteY91" fmla="*/ 1936255 h 3482342"/>
              <a:gd name="connsiteX92" fmla="*/ 6522602 w 12192000"/>
              <a:gd name="connsiteY92" fmla="*/ 1954133 h 3482342"/>
              <a:gd name="connsiteX93" fmla="*/ 6444344 w 12192000"/>
              <a:gd name="connsiteY93" fmla="*/ 1969663 h 3482342"/>
              <a:gd name="connsiteX94" fmla="*/ 6409626 w 12192000"/>
              <a:gd name="connsiteY94" fmla="*/ 1978846 h 3482342"/>
              <a:gd name="connsiteX95" fmla="*/ 6333446 w 12192000"/>
              <a:gd name="connsiteY95" fmla="*/ 1997163 h 3482342"/>
              <a:gd name="connsiteX96" fmla="*/ 6294933 w 12192000"/>
              <a:gd name="connsiteY96" fmla="*/ 2019412 h 3482342"/>
              <a:gd name="connsiteX97" fmla="*/ 6238719 w 12192000"/>
              <a:gd name="connsiteY97" fmla="*/ 2042547 h 3482342"/>
              <a:gd name="connsiteX98" fmla="*/ 6187205 w 12192000"/>
              <a:gd name="connsiteY98" fmla="*/ 2060048 h 3482342"/>
              <a:gd name="connsiteX99" fmla="*/ 6138780 w 12192000"/>
              <a:gd name="connsiteY99" fmla="*/ 2081918 h 3482342"/>
              <a:gd name="connsiteX100" fmla="*/ 6120125 w 12192000"/>
              <a:gd name="connsiteY100" fmla="*/ 2109475 h 3482342"/>
              <a:gd name="connsiteX101" fmla="*/ 6056576 w 12192000"/>
              <a:gd name="connsiteY101" fmla="*/ 2120066 h 3482342"/>
              <a:gd name="connsiteX102" fmla="*/ 5993794 w 12192000"/>
              <a:gd name="connsiteY102" fmla="*/ 2122569 h 3482342"/>
              <a:gd name="connsiteX103" fmla="*/ 5943601 w 12192000"/>
              <a:gd name="connsiteY103" fmla="*/ 2137719 h 3482342"/>
              <a:gd name="connsiteX104" fmla="*/ 5898141 w 12192000"/>
              <a:gd name="connsiteY104" fmla="*/ 2144806 h 3482342"/>
              <a:gd name="connsiteX105" fmla="*/ 5855337 w 12192000"/>
              <a:gd name="connsiteY105" fmla="*/ 2137719 h 3482342"/>
              <a:gd name="connsiteX106" fmla="*/ 5817682 w 12192000"/>
              <a:gd name="connsiteY106" fmla="*/ 2157358 h 3482342"/>
              <a:gd name="connsiteX107" fmla="*/ 5735300 w 12192000"/>
              <a:gd name="connsiteY107" fmla="*/ 2158902 h 3482342"/>
              <a:gd name="connsiteX108" fmla="*/ 5591469 w 12192000"/>
              <a:gd name="connsiteY108" fmla="*/ 2178389 h 3482342"/>
              <a:gd name="connsiteX109" fmla="*/ 5505818 w 12192000"/>
              <a:gd name="connsiteY109" fmla="*/ 2194207 h 3482342"/>
              <a:gd name="connsiteX110" fmla="*/ 5452860 w 12192000"/>
              <a:gd name="connsiteY110" fmla="*/ 2180085 h 3482342"/>
              <a:gd name="connsiteX111" fmla="*/ 5414282 w 12192000"/>
              <a:gd name="connsiteY111" fmla="*/ 2183070 h 3482342"/>
              <a:gd name="connsiteX112" fmla="*/ 5368369 w 12192000"/>
              <a:gd name="connsiteY112" fmla="*/ 2204272 h 3482342"/>
              <a:gd name="connsiteX113" fmla="*/ 5336354 w 12192000"/>
              <a:gd name="connsiteY113" fmla="*/ 2218920 h 3482342"/>
              <a:gd name="connsiteX114" fmla="*/ 5291263 w 12192000"/>
              <a:gd name="connsiteY114" fmla="*/ 2239182 h 3482342"/>
              <a:gd name="connsiteX115" fmla="*/ 5255152 w 12192000"/>
              <a:gd name="connsiteY115" fmla="*/ 2247164 h 3482342"/>
              <a:gd name="connsiteX116" fmla="*/ 5233796 w 12192000"/>
              <a:gd name="connsiteY116" fmla="*/ 2268260 h 3482342"/>
              <a:gd name="connsiteX117" fmla="*/ 5212786 w 12192000"/>
              <a:gd name="connsiteY117" fmla="*/ 2296592 h 3482342"/>
              <a:gd name="connsiteX118" fmla="*/ 5173523 w 12192000"/>
              <a:gd name="connsiteY118" fmla="*/ 2309057 h 3482342"/>
              <a:gd name="connsiteX119" fmla="*/ 5123830 w 12192000"/>
              <a:gd name="connsiteY119" fmla="*/ 2307070 h 3482342"/>
              <a:gd name="connsiteX120" fmla="*/ 5065426 w 12192000"/>
              <a:gd name="connsiteY120" fmla="*/ 2324076 h 3482342"/>
              <a:gd name="connsiteX121" fmla="*/ 4975908 w 12192000"/>
              <a:gd name="connsiteY121" fmla="*/ 2364128 h 3482342"/>
              <a:gd name="connsiteX122" fmla="*/ 4913723 w 12192000"/>
              <a:gd name="connsiteY122" fmla="*/ 2385265 h 3482342"/>
              <a:gd name="connsiteX123" fmla="*/ 4746485 w 12192000"/>
              <a:gd name="connsiteY123" fmla="*/ 2451769 h 3482342"/>
              <a:gd name="connsiteX124" fmla="*/ 4681588 w 12192000"/>
              <a:gd name="connsiteY124" fmla="*/ 2467494 h 3482342"/>
              <a:gd name="connsiteX125" fmla="*/ 1783655 w 12192000"/>
              <a:gd name="connsiteY125" fmla="*/ 3163860 h 3482342"/>
              <a:gd name="connsiteX126" fmla="*/ 1325955 w 12192000"/>
              <a:gd name="connsiteY126" fmla="*/ 3176692 h 3482342"/>
              <a:gd name="connsiteX127" fmla="*/ 1190384 w 12192000"/>
              <a:gd name="connsiteY127" fmla="*/ 3203504 h 3482342"/>
              <a:gd name="connsiteX128" fmla="*/ 1094537 w 12192000"/>
              <a:gd name="connsiteY128" fmla="*/ 3229469 h 3482342"/>
              <a:gd name="connsiteX129" fmla="*/ 779276 w 12192000"/>
              <a:gd name="connsiteY129" fmla="*/ 3327290 h 3482342"/>
              <a:gd name="connsiteX130" fmla="*/ 600378 w 12192000"/>
              <a:gd name="connsiteY130" fmla="*/ 3335250 h 3482342"/>
              <a:gd name="connsiteX131" fmla="*/ 493457 w 12192000"/>
              <a:gd name="connsiteY131" fmla="*/ 3365044 h 3482342"/>
              <a:gd name="connsiteX132" fmla="*/ 349402 w 12192000"/>
              <a:gd name="connsiteY132" fmla="*/ 3380897 h 3482342"/>
              <a:gd name="connsiteX133" fmla="*/ 192183 w 12192000"/>
              <a:gd name="connsiteY133" fmla="*/ 3460075 h 3482342"/>
              <a:gd name="connsiteX134" fmla="*/ 46713 w 12192000"/>
              <a:gd name="connsiteY134" fmla="*/ 3462986 h 3482342"/>
              <a:gd name="connsiteX135" fmla="*/ 2765 w 12192000"/>
              <a:gd name="connsiteY135" fmla="*/ 3480770 h 3482342"/>
              <a:gd name="connsiteX136" fmla="*/ 0 w 12192000"/>
              <a:gd name="connsiteY136" fmla="*/ 3482342 h 3482342"/>
              <a:gd name="connsiteX137" fmla="*/ 0 w 12192000"/>
              <a:gd name="connsiteY137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13493 w 12192000"/>
              <a:gd name="connsiteY21" fmla="*/ 880860 h 3482342"/>
              <a:gd name="connsiteX22" fmla="*/ 11228040 w 12192000"/>
              <a:gd name="connsiteY22" fmla="*/ 958953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52860 w 12192000"/>
              <a:gd name="connsiteY111" fmla="*/ 2180085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96592 h 3482342"/>
              <a:gd name="connsiteX119" fmla="*/ 5173523 w 12192000"/>
              <a:gd name="connsiteY119" fmla="*/ 2309057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779276 w 12192000"/>
              <a:gd name="connsiteY130" fmla="*/ 3327290 h 3482342"/>
              <a:gd name="connsiteX131" fmla="*/ 600378 w 12192000"/>
              <a:gd name="connsiteY131" fmla="*/ 3335250 h 3482342"/>
              <a:gd name="connsiteX132" fmla="*/ 493457 w 12192000"/>
              <a:gd name="connsiteY132" fmla="*/ 3365044 h 3482342"/>
              <a:gd name="connsiteX133" fmla="*/ 349402 w 12192000"/>
              <a:gd name="connsiteY133" fmla="*/ 3380897 h 3482342"/>
              <a:gd name="connsiteX134" fmla="*/ 192183 w 12192000"/>
              <a:gd name="connsiteY134" fmla="*/ 3460075 h 3482342"/>
              <a:gd name="connsiteX135" fmla="*/ 46713 w 12192000"/>
              <a:gd name="connsiteY135" fmla="*/ 3462986 h 3482342"/>
              <a:gd name="connsiteX136" fmla="*/ 2765 w 12192000"/>
              <a:gd name="connsiteY136" fmla="*/ 3480770 h 3482342"/>
              <a:gd name="connsiteX137" fmla="*/ 0 w 12192000"/>
              <a:gd name="connsiteY137" fmla="*/ 3482342 h 3482342"/>
              <a:gd name="connsiteX138" fmla="*/ 0 w 12192000"/>
              <a:gd name="connsiteY138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28040 w 12192000"/>
              <a:gd name="connsiteY22" fmla="*/ 958953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52860 w 12192000"/>
              <a:gd name="connsiteY111" fmla="*/ 2180085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96592 h 3482342"/>
              <a:gd name="connsiteX119" fmla="*/ 5173523 w 12192000"/>
              <a:gd name="connsiteY119" fmla="*/ 2309057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779276 w 12192000"/>
              <a:gd name="connsiteY130" fmla="*/ 3327290 h 3482342"/>
              <a:gd name="connsiteX131" fmla="*/ 600378 w 12192000"/>
              <a:gd name="connsiteY131" fmla="*/ 3335250 h 3482342"/>
              <a:gd name="connsiteX132" fmla="*/ 493457 w 12192000"/>
              <a:gd name="connsiteY132" fmla="*/ 3365044 h 3482342"/>
              <a:gd name="connsiteX133" fmla="*/ 349402 w 12192000"/>
              <a:gd name="connsiteY133" fmla="*/ 3380897 h 3482342"/>
              <a:gd name="connsiteX134" fmla="*/ 192183 w 12192000"/>
              <a:gd name="connsiteY134" fmla="*/ 3460075 h 3482342"/>
              <a:gd name="connsiteX135" fmla="*/ 46713 w 12192000"/>
              <a:gd name="connsiteY135" fmla="*/ 3462986 h 3482342"/>
              <a:gd name="connsiteX136" fmla="*/ 2765 w 12192000"/>
              <a:gd name="connsiteY136" fmla="*/ 3480770 h 3482342"/>
              <a:gd name="connsiteX137" fmla="*/ 0 w 12192000"/>
              <a:gd name="connsiteY137" fmla="*/ 3482342 h 3482342"/>
              <a:gd name="connsiteX138" fmla="*/ 0 w 12192000"/>
              <a:gd name="connsiteY138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52860 w 12192000"/>
              <a:gd name="connsiteY111" fmla="*/ 2180085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96592 h 3482342"/>
              <a:gd name="connsiteX119" fmla="*/ 5173523 w 12192000"/>
              <a:gd name="connsiteY119" fmla="*/ 2309057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779276 w 12192000"/>
              <a:gd name="connsiteY130" fmla="*/ 3327290 h 3482342"/>
              <a:gd name="connsiteX131" fmla="*/ 600378 w 12192000"/>
              <a:gd name="connsiteY131" fmla="*/ 3335250 h 3482342"/>
              <a:gd name="connsiteX132" fmla="*/ 493457 w 12192000"/>
              <a:gd name="connsiteY132" fmla="*/ 3365044 h 3482342"/>
              <a:gd name="connsiteX133" fmla="*/ 349402 w 12192000"/>
              <a:gd name="connsiteY133" fmla="*/ 3380897 h 3482342"/>
              <a:gd name="connsiteX134" fmla="*/ 192183 w 12192000"/>
              <a:gd name="connsiteY134" fmla="*/ 3460075 h 3482342"/>
              <a:gd name="connsiteX135" fmla="*/ 46713 w 12192000"/>
              <a:gd name="connsiteY135" fmla="*/ 3462986 h 3482342"/>
              <a:gd name="connsiteX136" fmla="*/ 2765 w 12192000"/>
              <a:gd name="connsiteY136" fmla="*/ 3480770 h 3482342"/>
              <a:gd name="connsiteX137" fmla="*/ 0 w 12192000"/>
              <a:gd name="connsiteY137" fmla="*/ 3482342 h 3482342"/>
              <a:gd name="connsiteX138" fmla="*/ 0 w 12192000"/>
              <a:gd name="connsiteY138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52860 w 12192000"/>
              <a:gd name="connsiteY111" fmla="*/ 2180085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75408 h 3482342"/>
              <a:gd name="connsiteX119" fmla="*/ 5173523 w 12192000"/>
              <a:gd name="connsiteY119" fmla="*/ 2309057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779276 w 12192000"/>
              <a:gd name="connsiteY130" fmla="*/ 3327290 h 3482342"/>
              <a:gd name="connsiteX131" fmla="*/ 600378 w 12192000"/>
              <a:gd name="connsiteY131" fmla="*/ 3335250 h 3482342"/>
              <a:gd name="connsiteX132" fmla="*/ 493457 w 12192000"/>
              <a:gd name="connsiteY132" fmla="*/ 3365044 h 3482342"/>
              <a:gd name="connsiteX133" fmla="*/ 349402 w 12192000"/>
              <a:gd name="connsiteY133" fmla="*/ 3380897 h 3482342"/>
              <a:gd name="connsiteX134" fmla="*/ 192183 w 12192000"/>
              <a:gd name="connsiteY134" fmla="*/ 3460075 h 3482342"/>
              <a:gd name="connsiteX135" fmla="*/ 46713 w 12192000"/>
              <a:gd name="connsiteY135" fmla="*/ 3462986 h 3482342"/>
              <a:gd name="connsiteX136" fmla="*/ 2765 w 12192000"/>
              <a:gd name="connsiteY136" fmla="*/ 3480770 h 3482342"/>
              <a:gd name="connsiteX137" fmla="*/ 0 w 12192000"/>
              <a:gd name="connsiteY137" fmla="*/ 3482342 h 3482342"/>
              <a:gd name="connsiteX138" fmla="*/ 0 w 12192000"/>
              <a:gd name="connsiteY138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52860 w 12192000"/>
              <a:gd name="connsiteY111" fmla="*/ 2180085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75408 h 3482342"/>
              <a:gd name="connsiteX119" fmla="*/ 5159401 w 12192000"/>
              <a:gd name="connsiteY119" fmla="*/ 2284343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779276 w 12192000"/>
              <a:gd name="connsiteY130" fmla="*/ 3327290 h 3482342"/>
              <a:gd name="connsiteX131" fmla="*/ 600378 w 12192000"/>
              <a:gd name="connsiteY131" fmla="*/ 3335250 h 3482342"/>
              <a:gd name="connsiteX132" fmla="*/ 493457 w 12192000"/>
              <a:gd name="connsiteY132" fmla="*/ 3365044 h 3482342"/>
              <a:gd name="connsiteX133" fmla="*/ 349402 w 12192000"/>
              <a:gd name="connsiteY133" fmla="*/ 3380897 h 3482342"/>
              <a:gd name="connsiteX134" fmla="*/ 192183 w 12192000"/>
              <a:gd name="connsiteY134" fmla="*/ 3460075 h 3482342"/>
              <a:gd name="connsiteX135" fmla="*/ 46713 w 12192000"/>
              <a:gd name="connsiteY135" fmla="*/ 3462986 h 3482342"/>
              <a:gd name="connsiteX136" fmla="*/ 2765 w 12192000"/>
              <a:gd name="connsiteY136" fmla="*/ 3480770 h 3482342"/>
              <a:gd name="connsiteX137" fmla="*/ 0 w 12192000"/>
              <a:gd name="connsiteY137" fmla="*/ 3482342 h 3482342"/>
              <a:gd name="connsiteX138" fmla="*/ 0 w 12192000"/>
              <a:gd name="connsiteY138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77574 w 12192000"/>
              <a:gd name="connsiteY111" fmla="*/ 2190677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75408 h 3482342"/>
              <a:gd name="connsiteX119" fmla="*/ 5159401 w 12192000"/>
              <a:gd name="connsiteY119" fmla="*/ 2284343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779276 w 12192000"/>
              <a:gd name="connsiteY130" fmla="*/ 3327290 h 3482342"/>
              <a:gd name="connsiteX131" fmla="*/ 600378 w 12192000"/>
              <a:gd name="connsiteY131" fmla="*/ 3335250 h 3482342"/>
              <a:gd name="connsiteX132" fmla="*/ 493457 w 12192000"/>
              <a:gd name="connsiteY132" fmla="*/ 3365044 h 3482342"/>
              <a:gd name="connsiteX133" fmla="*/ 349402 w 12192000"/>
              <a:gd name="connsiteY133" fmla="*/ 3380897 h 3482342"/>
              <a:gd name="connsiteX134" fmla="*/ 192183 w 12192000"/>
              <a:gd name="connsiteY134" fmla="*/ 3460075 h 3482342"/>
              <a:gd name="connsiteX135" fmla="*/ 46713 w 12192000"/>
              <a:gd name="connsiteY135" fmla="*/ 3462986 h 3482342"/>
              <a:gd name="connsiteX136" fmla="*/ 2765 w 12192000"/>
              <a:gd name="connsiteY136" fmla="*/ 3480770 h 3482342"/>
              <a:gd name="connsiteX137" fmla="*/ 0 w 12192000"/>
              <a:gd name="connsiteY137" fmla="*/ 3482342 h 3482342"/>
              <a:gd name="connsiteX138" fmla="*/ 0 w 12192000"/>
              <a:gd name="connsiteY138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77574 w 12192000"/>
              <a:gd name="connsiteY111" fmla="*/ 2190677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75408 h 3482342"/>
              <a:gd name="connsiteX119" fmla="*/ 5159401 w 12192000"/>
              <a:gd name="connsiteY119" fmla="*/ 2284343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779276 w 12192000"/>
              <a:gd name="connsiteY130" fmla="*/ 3327290 h 3482342"/>
              <a:gd name="connsiteX131" fmla="*/ 600378 w 12192000"/>
              <a:gd name="connsiteY131" fmla="*/ 3335250 h 3482342"/>
              <a:gd name="connsiteX132" fmla="*/ 493457 w 12192000"/>
              <a:gd name="connsiteY132" fmla="*/ 3365044 h 3482342"/>
              <a:gd name="connsiteX133" fmla="*/ 349402 w 12192000"/>
              <a:gd name="connsiteY133" fmla="*/ 3380897 h 3482342"/>
              <a:gd name="connsiteX134" fmla="*/ 192183 w 12192000"/>
              <a:gd name="connsiteY134" fmla="*/ 3460075 h 3482342"/>
              <a:gd name="connsiteX135" fmla="*/ 88263 w 12192000"/>
              <a:gd name="connsiteY135" fmla="*/ 3479310 h 3482342"/>
              <a:gd name="connsiteX136" fmla="*/ 46713 w 12192000"/>
              <a:gd name="connsiteY136" fmla="*/ 3462986 h 3482342"/>
              <a:gd name="connsiteX137" fmla="*/ 2765 w 12192000"/>
              <a:gd name="connsiteY137" fmla="*/ 3480770 h 3482342"/>
              <a:gd name="connsiteX138" fmla="*/ 0 w 12192000"/>
              <a:gd name="connsiteY138" fmla="*/ 3482342 h 3482342"/>
              <a:gd name="connsiteX139" fmla="*/ 0 w 12192000"/>
              <a:gd name="connsiteY13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77574 w 12192000"/>
              <a:gd name="connsiteY111" fmla="*/ 2190677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75408 h 3482342"/>
              <a:gd name="connsiteX119" fmla="*/ 5159401 w 12192000"/>
              <a:gd name="connsiteY119" fmla="*/ 2284343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779276 w 12192000"/>
              <a:gd name="connsiteY130" fmla="*/ 3327290 h 3482342"/>
              <a:gd name="connsiteX131" fmla="*/ 600378 w 12192000"/>
              <a:gd name="connsiteY131" fmla="*/ 3335250 h 3482342"/>
              <a:gd name="connsiteX132" fmla="*/ 493457 w 12192000"/>
              <a:gd name="connsiteY132" fmla="*/ 3365044 h 3482342"/>
              <a:gd name="connsiteX133" fmla="*/ 349402 w 12192000"/>
              <a:gd name="connsiteY133" fmla="*/ 3380897 h 3482342"/>
              <a:gd name="connsiteX134" fmla="*/ 192183 w 12192000"/>
              <a:gd name="connsiteY134" fmla="*/ 3460075 h 3482342"/>
              <a:gd name="connsiteX135" fmla="*/ 88263 w 12192000"/>
              <a:gd name="connsiteY135" fmla="*/ 3479310 h 3482342"/>
              <a:gd name="connsiteX136" fmla="*/ 46713 w 12192000"/>
              <a:gd name="connsiteY136" fmla="*/ 3462986 h 3482342"/>
              <a:gd name="connsiteX137" fmla="*/ 2765 w 12192000"/>
              <a:gd name="connsiteY137" fmla="*/ 3480770 h 3482342"/>
              <a:gd name="connsiteX138" fmla="*/ 0 w 12192000"/>
              <a:gd name="connsiteY138" fmla="*/ 3482342 h 3482342"/>
              <a:gd name="connsiteX139" fmla="*/ 0 w 12192000"/>
              <a:gd name="connsiteY139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77574 w 12192000"/>
              <a:gd name="connsiteY111" fmla="*/ 2190677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75408 h 3482342"/>
              <a:gd name="connsiteX119" fmla="*/ 5159401 w 12192000"/>
              <a:gd name="connsiteY119" fmla="*/ 2284343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779276 w 12192000"/>
              <a:gd name="connsiteY130" fmla="*/ 3327290 h 3482342"/>
              <a:gd name="connsiteX131" fmla="*/ 600378 w 12192000"/>
              <a:gd name="connsiteY131" fmla="*/ 3335250 h 3482342"/>
              <a:gd name="connsiteX132" fmla="*/ 493457 w 12192000"/>
              <a:gd name="connsiteY132" fmla="*/ 3365044 h 3482342"/>
              <a:gd name="connsiteX133" fmla="*/ 349402 w 12192000"/>
              <a:gd name="connsiteY133" fmla="*/ 3380897 h 3482342"/>
              <a:gd name="connsiteX134" fmla="*/ 225952 w 12192000"/>
              <a:gd name="connsiteY134" fmla="*/ 3426352 h 3482342"/>
              <a:gd name="connsiteX135" fmla="*/ 192183 w 12192000"/>
              <a:gd name="connsiteY135" fmla="*/ 3460075 h 3482342"/>
              <a:gd name="connsiteX136" fmla="*/ 88263 w 12192000"/>
              <a:gd name="connsiteY136" fmla="*/ 3479310 h 3482342"/>
              <a:gd name="connsiteX137" fmla="*/ 46713 w 12192000"/>
              <a:gd name="connsiteY137" fmla="*/ 3462986 h 3482342"/>
              <a:gd name="connsiteX138" fmla="*/ 2765 w 12192000"/>
              <a:gd name="connsiteY138" fmla="*/ 3480770 h 3482342"/>
              <a:gd name="connsiteX139" fmla="*/ 0 w 12192000"/>
              <a:gd name="connsiteY139" fmla="*/ 3482342 h 3482342"/>
              <a:gd name="connsiteX140" fmla="*/ 0 w 12192000"/>
              <a:gd name="connsiteY140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77574 w 12192000"/>
              <a:gd name="connsiteY111" fmla="*/ 2190677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75408 h 3482342"/>
              <a:gd name="connsiteX119" fmla="*/ 5159401 w 12192000"/>
              <a:gd name="connsiteY119" fmla="*/ 2284343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779276 w 12192000"/>
              <a:gd name="connsiteY130" fmla="*/ 3327290 h 3482342"/>
              <a:gd name="connsiteX131" fmla="*/ 600378 w 12192000"/>
              <a:gd name="connsiteY131" fmla="*/ 3335250 h 3482342"/>
              <a:gd name="connsiteX132" fmla="*/ 493457 w 12192000"/>
              <a:gd name="connsiteY132" fmla="*/ 3365044 h 3482342"/>
              <a:gd name="connsiteX133" fmla="*/ 349402 w 12192000"/>
              <a:gd name="connsiteY133" fmla="*/ 3380897 h 3482342"/>
              <a:gd name="connsiteX134" fmla="*/ 225952 w 12192000"/>
              <a:gd name="connsiteY134" fmla="*/ 3426352 h 3482342"/>
              <a:gd name="connsiteX135" fmla="*/ 171000 w 12192000"/>
              <a:gd name="connsiteY135" fmla="*/ 3438892 h 3482342"/>
              <a:gd name="connsiteX136" fmla="*/ 88263 w 12192000"/>
              <a:gd name="connsiteY136" fmla="*/ 3479310 h 3482342"/>
              <a:gd name="connsiteX137" fmla="*/ 46713 w 12192000"/>
              <a:gd name="connsiteY137" fmla="*/ 3462986 h 3482342"/>
              <a:gd name="connsiteX138" fmla="*/ 2765 w 12192000"/>
              <a:gd name="connsiteY138" fmla="*/ 3480770 h 3482342"/>
              <a:gd name="connsiteX139" fmla="*/ 0 w 12192000"/>
              <a:gd name="connsiteY139" fmla="*/ 3482342 h 3482342"/>
              <a:gd name="connsiteX140" fmla="*/ 0 w 12192000"/>
              <a:gd name="connsiteY140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77574 w 12192000"/>
              <a:gd name="connsiteY111" fmla="*/ 2190677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75408 h 3482342"/>
              <a:gd name="connsiteX119" fmla="*/ 5159401 w 12192000"/>
              <a:gd name="connsiteY119" fmla="*/ 2284343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779276 w 12192000"/>
              <a:gd name="connsiteY130" fmla="*/ 3327290 h 3482342"/>
              <a:gd name="connsiteX131" fmla="*/ 600378 w 12192000"/>
              <a:gd name="connsiteY131" fmla="*/ 3335250 h 3482342"/>
              <a:gd name="connsiteX132" fmla="*/ 493457 w 12192000"/>
              <a:gd name="connsiteY132" fmla="*/ 3365044 h 3482342"/>
              <a:gd name="connsiteX133" fmla="*/ 349402 w 12192000"/>
              <a:gd name="connsiteY133" fmla="*/ 3380897 h 3482342"/>
              <a:gd name="connsiteX134" fmla="*/ 225952 w 12192000"/>
              <a:gd name="connsiteY134" fmla="*/ 3426352 h 3482342"/>
              <a:gd name="connsiteX135" fmla="*/ 171000 w 12192000"/>
              <a:gd name="connsiteY135" fmla="*/ 3438892 h 3482342"/>
              <a:gd name="connsiteX136" fmla="*/ 88263 w 12192000"/>
              <a:gd name="connsiteY136" fmla="*/ 3479310 h 3482342"/>
              <a:gd name="connsiteX137" fmla="*/ 46713 w 12192000"/>
              <a:gd name="connsiteY137" fmla="*/ 3462986 h 3482342"/>
              <a:gd name="connsiteX138" fmla="*/ 2765 w 12192000"/>
              <a:gd name="connsiteY138" fmla="*/ 3480770 h 3482342"/>
              <a:gd name="connsiteX139" fmla="*/ 0 w 12192000"/>
              <a:gd name="connsiteY139" fmla="*/ 3482342 h 3482342"/>
              <a:gd name="connsiteX140" fmla="*/ 0 w 12192000"/>
              <a:gd name="connsiteY140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77574 w 12192000"/>
              <a:gd name="connsiteY111" fmla="*/ 2190677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75408 h 3482342"/>
              <a:gd name="connsiteX119" fmla="*/ 5159401 w 12192000"/>
              <a:gd name="connsiteY119" fmla="*/ 2284343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779276 w 12192000"/>
              <a:gd name="connsiteY130" fmla="*/ 3327290 h 3482342"/>
              <a:gd name="connsiteX131" fmla="*/ 600378 w 12192000"/>
              <a:gd name="connsiteY131" fmla="*/ 3335250 h 3482342"/>
              <a:gd name="connsiteX132" fmla="*/ 493457 w 12192000"/>
              <a:gd name="connsiteY132" fmla="*/ 3365044 h 3482342"/>
              <a:gd name="connsiteX133" fmla="*/ 416599 w 12192000"/>
              <a:gd name="connsiteY133" fmla="*/ 3387517 h 3482342"/>
              <a:gd name="connsiteX134" fmla="*/ 349402 w 12192000"/>
              <a:gd name="connsiteY134" fmla="*/ 3380897 h 3482342"/>
              <a:gd name="connsiteX135" fmla="*/ 225952 w 12192000"/>
              <a:gd name="connsiteY135" fmla="*/ 3426352 h 3482342"/>
              <a:gd name="connsiteX136" fmla="*/ 171000 w 12192000"/>
              <a:gd name="connsiteY136" fmla="*/ 3438892 h 3482342"/>
              <a:gd name="connsiteX137" fmla="*/ 88263 w 12192000"/>
              <a:gd name="connsiteY137" fmla="*/ 3479310 h 3482342"/>
              <a:gd name="connsiteX138" fmla="*/ 46713 w 12192000"/>
              <a:gd name="connsiteY138" fmla="*/ 3462986 h 3482342"/>
              <a:gd name="connsiteX139" fmla="*/ 2765 w 12192000"/>
              <a:gd name="connsiteY139" fmla="*/ 3480770 h 3482342"/>
              <a:gd name="connsiteX140" fmla="*/ 0 w 12192000"/>
              <a:gd name="connsiteY140" fmla="*/ 3482342 h 3482342"/>
              <a:gd name="connsiteX141" fmla="*/ 0 w 12192000"/>
              <a:gd name="connsiteY141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77574 w 12192000"/>
              <a:gd name="connsiteY111" fmla="*/ 2190677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75408 h 3482342"/>
              <a:gd name="connsiteX119" fmla="*/ 5159401 w 12192000"/>
              <a:gd name="connsiteY119" fmla="*/ 2284343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1013254 w 12192000"/>
              <a:gd name="connsiteY130" fmla="*/ 3263949 h 3482342"/>
              <a:gd name="connsiteX131" fmla="*/ 779276 w 12192000"/>
              <a:gd name="connsiteY131" fmla="*/ 3327290 h 3482342"/>
              <a:gd name="connsiteX132" fmla="*/ 600378 w 12192000"/>
              <a:gd name="connsiteY132" fmla="*/ 3335250 h 3482342"/>
              <a:gd name="connsiteX133" fmla="*/ 493457 w 12192000"/>
              <a:gd name="connsiteY133" fmla="*/ 3365044 h 3482342"/>
              <a:gd name="connsiteX134" fmla="*/ 416599 w 12192000"/>
              <a:gd name="connsiteY134" fmla="*/ 3387517 h 3482342"/>
              <a:gd name="connsiteX135" fmla="*/ 349402 w 12192000"/>
              <a:gd name="connsiteY135" fmla="*/ 3380897 h 3482342"/>
              <a:gd name="connsiteX136" fmla="*/ 225952 w 12192000"/>
              <a:gd name="connsiteY136" fmla="*/ 3426352 h 3482342"/>
              <a:gd name="connsiteX137" fmla="*/ 171000 w 12192000"/>
              <a:gd name="connsiteY137" fmla="*/ 3438892 h 3482342"/>
              <a:gd name="connsiteX138" fmla="*/ 88263 w 12192000"/>
              <a:gd name="connsiteY138" fmla="*/ 3479310 h 3482342"/>
              <a:gd name="connsiteX139" fmla="*/ 46713 w 12192000"/>
              <a:gd name="connsiteY139" fmla="*/ 3462986 h 3482342"/>
              <a:gd name="connsiteX140" fmla="*/ 2765 w 12192000"/>
              <a:gd name="connsiteY140" fmla="*/ 3480770 h 3482342"/>
              <a:gd name="connsiteX141" fmla="*/ 0 w 12192000"/>
              <a:gd name="connsiteY141" fmla="*/ 3482342 h 3482342"/>
              <a:gd name="connsiteX142" fmla="*/ 0 w 12192000"/>
              <a:gd name="connsiteY142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77574 w 12192000"/>
              <a:gd name="connsiteY111" fmla="*/ 2190677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75408 h 3482342"/>
              <a:gd name="connsiteX119" fmla="*/ 5159401 w 12192000"/>
              <a:gd name="connsiteY119" fmla="*/ 2284343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1013254 w 12192000"/>
              <a:gd name="connsiteY130" fmla="*/ 3263949 h 3482342"/>
              <a:gd name="connsiteX131" fmla="*/ 779276 w 12192000"/>
              <a:gd name="connsiteY131" fmla="*/ 3327290 h 3482342"/>
              <a:gd name="connsiteX132" fmla="*/ 600378 w 12192000"/>
              <a:gd name="connsiteY132" fmla="*/ 3335250 h 3482342"/>
              <a:gd name="connsiteX133" fmla="*/ 493457 w 12192000"/>
              <a:gd name="connsiteY133" fmla="*/ 3365044 h 3482342"/>
              <a:gd name="connsiteX134" fmla="*/ 416599 w 12192000"/>
              <a:gd name="connsiteY134" fmla="*/ 3387517 h 3482342"/>
              <a:gd name="connsiteX135" fmla="*/ 349402 w 12192000"/>
              <a:gd name="connsiteY135" fmla="*/ 3380897 h 3482342"/>
              <a:gd name="connsiteX136" fmla="*/ 225952 w 12192000"/>
              <a:gd name="connsiteY136" fmla="*/ 3426352 h 3482342"/>
              <a:gd name="connsiteX137" fmla="*/ 171000 w 12192000"/>
              <a:gd name="connsiteY137" fmla="*/ 3438892 h 3482342"/>
              <a:gd name="connsiteX138" fmla="*/ 88263 w 12192000"/>
              <a:gd name="connsiteY138" fmla="*/ 3479310 h 3482342"/>
              <a:gd name="connsiteX139" fmla="*/ 46713 w 12192000"/>
              <a:gd name="connsiteY139" fmla="*/ 3462986 h 3482342"/>
              <a:gd name="connsiteX140" fmla="*/ 2765 w 12192000"/>
              <a:gd name="connsiteY140" fmla="*/ 3480770 h 3482342"/>
              <a:gd name="connsiteX141" fmla="*/ 0 w 12192000"/>
              <a:gd name="connsiteY141" fmla="*/ 3482342 h 3482342"/>
              <a:gd name="connsiteX142" fmla="*/ 0 w 12192000"/>
              <a:gd name="connsiteY142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77574 w 12192000"/>
              <a:gd name="connsiteY111" fmla="*/ 2190677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75408 h 3482342"/>
              <a:gd name="connsiteX119" fmla="*/ 5159401 w 12192000"/>
              <a:gd name="connsiteY119" fmla="*/ 2284343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1013254 w 12192000"/>
              <a:gd name="connsiteY130" fmla="*/ 3263949 h 3482342"/>
              <a:gd name="connsiteX131" fmla="*/ 779276 w 12192000"/>
              <a:gd name="connsiteY131" fmla="*/ 3327290 h 3482342"/>
              <a:gd name="connsiteX132" fmla="*/ 600378 w 12192000"/>
              <a:gd name="connsiteY132" fmla="*/ 3335250 h 3482342"/>
              <a:gd name="connsiteX133" fmla="*/ 493457 w 12192000"/>
              <a:gd name="connsiteY133" fmla="*/ 3365044 h 3482342"/>
              <a:gd name="connsiteX134" fmla="*/ 416599 w 12192000"/>
              <a:gd name="connsiteY134" fmla="*/ 3387517 h 3482342"/>
              <a:gd name="connsiteX135" fmla="*/ 349402 w 12192000"/>
              <a:gd name="connsiteY135" fmla="*/ 3380897 h 3482342"/>
              <a:gd name="connsiteX136" fmla="*/ 225952 w 12192000"/>
              <a:gd name="connsiteY136" fmla="*/ 3426352 h 3482342"/>
              <a:gd name="connsiteX137" fmla="*/ 171000 w 12192000"/>
              <a:gd name="connsiteY137" fmla="*/ 3438892 h 3482342"/>
              <a:gd name="connsiteX138" fmla="*/ 88263 w 12192000"/>
              <a:gd name="connsiteY138" fmla="*/ 3479310 h 3482342"/>
              <a:gd name="connsiteX139" fmla="*/ 46713 w 12192000"/>
              <a:gd name="connsiteY139" fmla="*/ 3462986 h 3482342"/>
              <a:gd name="connsiteX140" fmla="*/ 2765 w 12192000"/>
              <a:gd name="connsiteY140" fmla="*/ 3480770 h 3482342"/>
              <a:gd name="connsiteX141" fmla="*/ 0 w 12192000"/>
              <a:gd name="connsiteY141" fmla="*/ 3482342 h 3482342"/>
              <a:gd name="connsiteX142" fmla="*/ 0 w 12192000"/>
              <a:gd name="connsiteY142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77574 w 12192000"/>
              <a:gd name="connsiteY111" fmla="*/ 2190677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75408 h 3482342"/>
              <a:gd name="connsiteX119" fmla="*/ 5159401 w 12192000"/>
              <a:gd name="connsiteY119" fmla="*/ 2284343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1013254 w 12192000"/>
              <a:gd name="connsiteY130" fmla="*/ 3263949 h 3482342"/>
              <a:gd name="connsiteX131" fmla="*/ 815546 w 12192000"/>
              <a:gd name="connsiteY131" fmla="*/ 3334559 h 3482342"/>
              <a:gd name="connsiteX132" fmla="*/ 779276 w 12192000"/>
              <a:gd name="connsiteY132" fmla="*/ 3327290 h 3482342"/>
              <a:gd name="connsiteX133" fmla="*/ 600378 w 12192000"/>
              <a:gd name="connsiteY133" fmla="*/ 3335250 h 3482342"/>
              <a:gd name="connsiteX134" fmla="*/ 493457 w 12192000"/>
              <a:gd name="connsiteY134" fmla="*/ 3365044 h 3482342"/>
              <a:gd name="connsiteX135" fmla="*/ 416599 w 12192000"/>
              <a:gd name="connsiteY135" fmla="*/ 3387517 h 3482342"/>
              <a:gd name="connsiteX136" fmla="*/ 349402 w 12192000"/>
              <a:gd name="connsiteY136" fmla="*/ 3380897 h 3482342"/>
              <a:gd name="connsiteX137" fmla="*/ 225952 w 12192000"/>
              <a:gd name="connsiteY137" fmla="*/ 3426352 h 3482342"/>
              <a:gd name="connsiteX138" fmla="*/ 171000 w 12192000"/>
              <a:gd name="connsiteY138" fmla="*/ 3438892 h 3482342"/>
              <a:gd name="connsiteX139" fmla="*/ 88263 w 12192000"/>
              <a:gd name="connsiteY139" fmla="*/ 3479310 h 3482342"/>
              <a:gd name="connsiteX140" fmla="*/ 46713 w 12192000"/>
              <a:gd name="connsiteY140" fmla="*/ 3462986 h 3482342"/>
              <a:gd name="connsiteX141" fmla="*/ 2765 w 12192000"/>
              <a:gd name="connsiteY141" fmla="*/ 3480770 h 3482342"/>
              <a:gd name="connsiteX142" fmla="*/ 0 w 12192000"/>
              <a:gd name="connsiteY142" fmla="*/ 3482342 h 3482342"/>
              <a:gd name="connsiteX143" fmla="*/ 0 w 12192000"/>
              <a:gd name="connsiteY14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77574 w 12192000"/>
              <a:gd name="connsiteY111" fmla="*/ 2190677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75408 h 3482342"/>
              <a:gd name="connsiteX119" fmla="*/ 5159401 w 12192000"/>
              <a:gd name="connsiteY119" fmla="*/ 2284343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1013254 w 12192000"/>
              <a:gd name="connsiteY130" fmla="*/ 3263949 h 3482342"/>
              <a:gd name="connsiteX131" fmla="*/ 815546 w 12192000"/>
              <a:gd name="connsiteY131" fmla="*/ 3334559 h 3482342"/>
              <a:gd name="connsiteX132" fmla="*/ 779276 w 12192000"/>
              <a:gd name="connsiteY132" fmla="*/ 3327290 h 3482342"/>
              <a:gd name="connsiteX133" fmla="*/ 600378 w 12192000"/>
              <a:gd name="connsiteY133" fmla="*/ 3335250 h 3482342"/>
              <a:gd name="connsiteX134" fmla="*/ 493457 w 12192000"/>
              <a:gd name="connsiteY134" fmla="*/ 3365044 h 3482342"/>
              <a:gd name="connsiteX135" fmla="*/ 416599 w 12192000"/>
              <a:gd name="connsiteY135" fmla="*/ 3387517 h 3482342"/>
              <a:gd name="connsiteX136" fmla="*/ 349402 w 12192000"/>
              <a:gd name="connsiteY136" fmla="*/ 3380897 h 3482342"/>
              <a:gd name="connsiteX137" fmla="*/ 225952 w 12192000"/>
              <a:gd name="connsiteY137" fmla="*/ 3426352 h 3482342"/>
              <a:gd name="connsiteX138" fmla="*/ 171000 w 12192000"/>
              <a:gd name="connsiteY138" fmla="*/ 3438892 h 3482342"/>
              <a:gd name="connsiteX139" fmla="*/ 88263 w 12192000"/>
              <a:gd name="connsiteY139" fmla="*/ 3479310 h 3482342"/>
              <a:gd name="connsiteX140" fmla="*/ 46713 w 12192000"/>
              <a:gd name="connsiteY140" fmla="*/ 3462986 h 3482342"/>
              <a:gd name="connsiteX141" fmla="*/ 2765 w 12192000"/>
              <a:gd name="connsiteY141" fmla="*/ 3480770 h 3482342"/>
              <a:gd name="connsiteX142" fmla="*/ 0 w 12192000"/>
              <a:gd name="connsiteY142" fmla="*/ 3482342 h 3482342"/>
              <a:gd name="connsiteX143" fmla="*/ 0 w 12192000"/>
              <a:gd name="connsiteY14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77574 w 12192000"/>
              <a:gd name="connsiteY111" fmla="*/ 2190677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75408 h 3482342"/>
              <a:gd name="connsiteX119" fmla="*/ 5159401 w 12192000"/>
              <a:gd name="connsiteY119" fmla="*/ 2284343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1013254 w 12192000"/>
              <a:gd name="connsiteY130" fmla="*/ 3263949 h 3482342"/>
              <a:gd name="connsiteX131" fmla="*/ 815546 w 12192000"/>
              <a:gd name="connsiteY131" fmla="*/ 3334559 h 3482342"/>
              <a:gd name="connsiteX132" fmla="*/ 779276 w 12192000"/>
              <a:gd name="connsiteY132" fmla="*/ 3327290 h 3482342"/>
              <a:gd name="connsiteX133" fmla="*/ 600378 w 12192000"/>
              <a:gd name="connsiteY133" fmla="*/ 3335250 h 3482342"/>
              <a:gd name="connsiteX134" fmla="*/ 493457 w 12192000"/>
              <a:gd name="connsiteY134" fmla="*/ 3365044 h 3482342"/>
              <a:gd name="connsiteX135" fmla="*/ 416599 w 12192000"/>
              <a:gd name="connsiteY135" fmla="*/ 3387517 h 3482342"/>
              <a:gd name="connsiteX136" fmla="*/ 349402 w 12192000"/>
              <a:gd name="connsiteY136" fmla="*/ 3380897 h 3482342"/>
              <a:gd name="connsiteX137" fmla="*/ 225952 w 12192000"/>
              <a:gd name="connsiteY137" fmla="*/ 3426352 h 3482342"/>
              <a:gd name="connsiteX138" fmla="*/ 171000 w 12192000"/>
              <a:gd name="connsiteY138" fmla="*/ 3438892 h 3482342"/>
              <a:gd name="connsiteX139" fmla="*/ 88263 w 12192000"/>
              <a:gd name="connsiteY139" fmla="*/ 3479310 h 3482342"/>
              <a:gd name="connsiteX140" fmla="*/ 46713 w 12192000"/>
              <a:gd name="connsiteY140" fmla="*/ 3462986 h 3482342"/>
              <a:gd name="connsiteX141" fmla="*/ 2765 w 12192000"/>
              <a:gd name="connsiteY141" fmla="*/ 3480770 h 3482342"/>
              <a:gd name="connsiteX142" fmla="*/ 0 w 12192000"/>
              <a:gd name="connsiteY142" fmla="*/ 3482342 h 3482342"/>
              <a:gd name="connsiteX143" fmla="*/ 0 w 12192000"/>
              <a:gd name="connsiteY143" fmla="*/ 0 h 3482342"/>
              <a:gd name="connsiteX0" fmla="*/ 0 w 12192000"/>
              <a:gd name="connsiteY0" fmla="*/ 0 h 3482342"/>
              <a:gd name="connsiteX1" fmla="*/ 12192000 w 12192000"/>
              <a:gd name="connsiteY1" fmla="*/ 0 h 3482342"/>
              <a:gd name="connsiteX2" fmla="*/ 12192000 w 12192000"/>
              <a:gd name="connsiteY2" fmla="*/ 635369 h 3482342"/>
              <a:gd name="connsiteX3" fmla="*/ 12191789 w 12192000"/>
              <a:gd name="connsiteY3" fmla="*/ 560396 h 3482342"/>
              <a:gd name="connsiteX4" fmla="*/ 11983027 w 12192000"/>
              <a:gd name="connsiteY4" fmla="*/ 646756 h 3482342"/>
              <a:gd name="connsiteX5" fmla="*/ 11940158 w 12192000"/>
              <a:gd name="connsiteY5" fmla="*/ 651378 h 3482342"/>
              <a:gd name="connsiteX6" fmla="*/ 11923051 w 12192000"/>
              <a:gd name="connsiteY6" fmla="*/ 656045 h 3482342"/>
              <a:gd name="connsiteX7" fmla="*/ 11832939 w 12192000"/>
              <a:gd name="connsiteY7" fmla="*/ 674181 h 3482342"/>
              <a:gd name="connsiteX8" fmla="*/ 11767770 w 12192000"/>
              <a:gd name="connsiteY8" fmla="*/ 683807 h 3482342"/>
              <a:gd name="connsiteX9" fmla="*/ 11728279 w 12192000"/>
              <a:gd name="connsiteY9" fmla="*/ 700816 h 3482342"/>
              <a:gd name="connsiteX10" fmla="*/ 11722533 w 12192000"/>
              <a:gd name="connsiteY10" fmla="*/ 703421 h 3482342"/>
              <a:gd name="connsiteX11" fmla="*/ 11720002 w 12192000"/>
              <a:gd name="connsiteY11" fmla="*/ 710566 h 3482342"/>
              <a:gd name="connsiteX12" fmla="*/ 11707351 w 12192000"/>
              <a:gd name="connsiteY12" fmla="*/ 710310 h 3482342"/>
              <a:gd name="connsiteX13" fmla="*/ 11700369 w 12192000"/>
              <a:gd name="connsiteY13" fmla="*/ 713480 h 3482342"/>
              <a:gd name="connsiteX14" fmla="*/ 11691126 w 12192000"/>
              <a:gd name="connsiteY14" fmla="*/ 726131 h 3482342"/>
              <a:gd name="connsiteX15" fmla="*/ 11657717 w 12192000"/>
              <a:gd name="connsiteY15" fmla="*/ 746701 h 3482342"/>
              <a:gd name="connsiteX16" fmla="*/ 11656818 w 12192000"/>
              <a:gd name="connsiteY16" fmla="*/ 769062 h 3482342"/>
              <a:gd name="connsiteX17" fmla="*/ 11601229 w 12192000"/>
              <a:gd name="connsiteY17" fmla="*/ 785537 h 3482342"/>
              <a:gd name="connsiteX18" fmla="*/ 11501920 w 12192000"/>
              <a:gd name="connsiteY18" fmla="*/ 813109 h 3482342"/>
              <a:gd name="connsiteX19" fmla="*/ 11405286 w 12192000"/>
              <a:gd name="connsiteY19" fmla="*/ 849086 h 3482342"/>
              <a:gd name="connsiteX20" fmla="*/ 11338523 w 12192000"/>
              <a:gd name="connsiteY20" fmla="*/ 852810 h 3482342"/>
              <a:gd name="connsiteX21" fmla="*/ 11334676 w 12192000"/>
              <a:gd name="connsiteY21" fmla="*/ 859677 h 3482342"/>
              <a:gd name="connsiteX22" fmla="*/ 11217448 w 12192000"/>
              <a:gd name="connsiteY22" fmla="*/ 980136 h 3482342"/>
              <a:gd name="connsiteX23" fmla="*/ 11196987 w 12192000"/>
              <a:gd name="connsiteY23" fmla="*/ 1000897 h 3482342"/>
              <a:gd name="connsiteX24" fmla="*/ 11193568 w 12192000"/>
              <a:gd name="connsiteY24" fmla="*/ 1039464 h 3482342"/>
              <a:gd name="connsiteX25" fmla="*/ 11175804 w 12192000"/>
              <a:gd name="connsiteY25" fmla="*/ 1067977 h 3482342"/>
              <a:gd name="connsiteX26" fmla="*/ 11133438 w 12192000"/>
              <a:gd name="connsiteY26" fmla="*/ 1106812 h 3482342"/>
              <a:gd name="connsiteX27" fmla="*/ 11120819 w 12192000"/>
              <a:gd name="connsiteY27" fmla="*/ 1126133 h 3482342"/>
              <a:gd name="connsiteX28" fmla="*/ 11071654 w 12192000"/>
              <a:gd name="connsiteY28" fmla="*/ 1177422 h 3482342"/>
              <a:gd name="connsiteX29" fmla="*/ 11028687 w 12192000"/>
              <a:gd name="connsiteY29" fmla="*/ 1199018 h 3482342"/>
              <a:gd name="connsiteX30" fmla="*/ 10974565 w 12192000"/>
              <a:gd name="connsiteY30" fmla="*/ 1226849 h 3482342"/>
              <a:gd name="connsiteX31" fmla="*/ 10960443 w 12192000"/>
              <a:gd name="connsiteY31" fmla="*/ 1244502 h 3482342"/>
              <a:gd name="connsiteX32" fmla="*/ 10879242 w 12192000"/>
              <a:gd name="connsiteY32" fmla="*/ 1269215 h 3482342"/>
              <a:gd name="connsiteX33" fmla="*/ 10850998 w 12192000"/>
              <a:gd name="connsiteY33" fmla="*/ 1269215 h 3482342"/>
              <a:gd name="connsiteX34" fmla="*/ 10815658 w 12192000"/>
              <a:gd name="connsiteY34" fmla="*/ 1287849 h 3482342"/>
              <a:gd name="connsiteX35" fmla="*/ 10723900 w 12192000"/>
              <a:gd name="connsiteY35" fmla="*/ 1318642 h 3482342"/>
              <a:gd name="connsiteX36" fmla="*/ 10699186 w 12192000"/>
              <a:gd name="connsiteY36" fmla="*/ 1322173 h 3482342"/>
              <a:gd name="connsiteX37" fmla="*/ 10676375 w 12192000"/>
              <a:gd name="connsiteY37" fmla="*/ 1342640 h 3482342"/>
              <a:gd name="connsiteX38" fmla="*/ 10636304 w 12192000"/>
              <a:gd name="connsiteY38" fmla="*/ 1342641 h 3482342"/>
              <a:gd name="connsiteX39" fmla="*/ 10603863 w 12192000"/>
              <a:gd name="connsiteY39" fmla="*/ 1346886 h 3482342"/>
              <a:gd name="connsiteX40" fmla="*/ 10573203 w 12192000"/>
              <a:gd name="connsiteY40" fmla="*/ 1351996 h 3482342"/>
              <a:gd name="connsiteX41" fmla="*/ 10547375 w 12192000"/>
              <a:gd name="connsiteY41" fmla="*/ 1375130 h 3482342"/>
              <a:gd name="connsiteX42" fmla="*/ 10513263 w 12192000"/>
              <a:gd name="connsiteY42" fmla="*/ 1371939 h 3482342"/>
              <a:gd name="connsiteX43" fmla="*/ 10487356 w 12192000"/>
              <a:gd name="connsiteY43" fmla="*/ 1385722 h 3482342"/>
              <a:gd name="connsiteX44" fmla="*/ 10464012 w 12192000"/>
              <a:gd name="connsiteY44" fmla="*/ 1391778 h 3482342"/>
              <a:gd name="connsiteX45" fmla="*/ 10439694 w 12192000"/>
              <a:gd name="connsiteY45" fmla="*/ 1406905 h 3482342"/>
              <a:gd name="connsiteX46" fmla="*/ 10405409 w 12192000"/>
              <a:gd name="connsiteY46" fmla="*/ 1422789 h 3482342"/>
              <a:gd name="connsiteX47" fmla="*/ 10370530 w 12192000"/>
              <a:gd name="connsiteY47" fmla="*/ 1441596 h 3482342"/>
              <a:gd name="connsiteX48" fmla="*/ 10300239 w 12192000"/>
              <a:gd name="connsiteY48" fmla="*/ 1456332 h 3482342"/>
              <a:gd name="connsiteX49" fmla="*/ 10264922 w 12192000"/>
              <a:gd name="connsiteY49" fmla="*/ 1472107 h 3482342"/>
              <a:gd name="connsiteX50" fmla="*/ 10229629 w 12192000"/>
              <a:gd name="connsiteY50" fmla="*/ 1470454 h 3482342"/>
              <a:gd name="connsiteX51" fmla="*/ 10201385 w 12192000"/>
              <a:gd name="connsiteY51" fmla="*/ 1477515 h 3482342"/>
              <a:gd name="connsiteX52" fmla="*/ 10151958 w 12192000"/>
              <a:gd name="connsiteY52" fmla="*/ 1477515 h 3482342"/>
              <a:gd name="connsiteX53" fmla="*/ 10120184 w 12192000"/>
              <a:gd name="connsiteY53" fmla="*/ 1466924 h 3482342"/>
              <a:gd name="connsiteX54" fmla="*/ 10081348 w 12192000"/>
              <a:gd name="connsiteY54" fmla="*/ 1481046 h 3482342"/>
              <a:gd name="connsiteX55" fmla="*/ 10058690 w 12192000"/>
              <a:gd name="connsiteY55" fmla="*/ 1474888 h 3482342"/>
              <a:gd name="connsiteX56" fmla="*/ 10004424 w 12192000"/>
              <a:gd name="connsiteY56" fmla="*/ 1489801 h 3482342"/>
              <a:gd name="connsiteX57" fmla="*/ 9999951 w 12192000"/>
              <a:gd name="connsiteY57" fmla="*/ 1499127 h 3482342"/>
              <a:gd name="connsiteX58" fmla="*/ 9845462 w 12192000"/>
              <a:gd name="connsiteY58" fmla="*/ 1548192 h 3482342"/>
              <a:gd name="connsiteX59" fmla="*/ 9736156 w 12192000"/>
              <a:gd name="connsiteY59" fmla="*/ 1581928 h 3482342"/>
              <a:gd name="connsiteX60" fmla="*/ 9693355 w 12192000"/>
              <a:gd name="connsiteY60" fmla="*/ 1602632 h 3482342"/>
              <a:gd name="connsiteX61" fmla="*/ 9664242 w 12192000"/>
              <a:gd name="connsiteY61" fmla="*/ 1622075 h 3482342"/>
              <a:gd name="connsiteX62" fmla="*/ 9579195 w 12192000"/>
              <a:gd name="connsiteY62" fmla="*/ 1648017 h 3482342"/>
              <a:gd name="connsiteX63" fmla="*/ 9433652 w 12192000"/>
              <a:gd name="connsiteY63" fmla="*/ 1681174 h 3482342"/>
              <a:gd name="connsiteX64" fmla="*/ 9403775 w 12192000"/>
              <a:gd name="connsiteY64" fmla="*/ 1690403 h 3482342"/>
              <a:gd name="connsiteX65" fmla="*/ 9382503 w 12192000"/>
              <a:gd name="connsiteY65" fmla="*/ 1706957 h 3482342"/>
              <a:gd name="connsiteX66" fmla="*/ 9381410 w 12192000"/>
              <a:gd name="connsiteY66" fmla="*/ 1718312 h 3482342"/>
              <a:gd name="connsiteX67" fmla="*/ 9365685 w 12192000"/>
              <a:gd name="connsiteY67" fmla="*/ 1724772 h 3482342"/>
              <a:gd name="connsiteX68" fmla="*/ 9278020 w 12192000"/>
              <a:gd name="connsiteY68" fmla="*/ 1741161 h 3482342"/>
              <a:gd name="connsiteX69" fmla="*/ 9217145 w 12192000"/>
              <a:gd name="connsiteY69" fmla="*/ 1771195 h 3482342"/>
              <a:gd name="connsiteX70" fmla="*/ 8955875 w 12192000"/>
              <a:gd name="connsiteY70" fmla="*/ 1796806 h 3482342"/>
              <a:gd name="connsiteX71" fmla="*/ 8648415 w 12192000"/>
              <a:gd name="connsiteY71" fmla="*/ 1878623 h 3482342"/>
              <a:gd name="connsiteX72" fmla="*/ 8538519 w 12192000"/>
              <a:gd name="connsiteY72" fmla="*/ 1894114 h 3482342"/>
              <a:gd name="connsiteX73" fmla="*/ 8506541 w 12192000"/>
              <a:gd name="connsiteY73" fmla="*/ 1905955 h 3482342"/>
              <a:gd name="connsiteX74" fmla="*/ 8236214 w 12192000"/>
              <a:gd name="connsiteY74" fmla="*/ 1909725 h 3482342"/>
              <a:gd name="connsiteX75" fmla="*/ 8132104 w 12192000"/>
              <a:gd name="connsiteY75" fmla="*/ 1895727 h 3482342"/>
              <a:gd name="connsiteX76" fmla="*/ 7918078 w 12192000"/>
              <a:gd name="connsiteY76" fmla="*/ 1862668 h 3482342"/>
              <a:gd name="connsiteX77" fmla="*/ 7817899 w 12192000"/>
              <a:gd name="connsiteY77" fmla="*/ 1862176 h 3482342"/>
              <a:gd name="connsiteX78" fmla="*/ 7768994 w 12192000"/>
              <a:gd name="connsiteY78" fmla="*/ 1855721 h 3482342"/>
              <a:gd name="connsiteX79" fmla="*/ 7618027 w 12192000"/>
              <a:gd name="connsiteY79" fmla="*/ 1830959 h 3482342"/>
              <a:gd name="connsiteX80" fmla="*/ 7449425 w 12192000"/>
              <a:gd name="connsiteY80" fmla="*/ 1810910 h 3482342"/>
              <a:gd name="connsiteX81" fmla="*/ 7342915 w 12192000"/>
              <a:gd name="connsiteY81" fmla="*/ 1819827 h 3482342"/>
              <a:gd name="connsiteX82" fmla="*/ 7255191 w 12192000"/>
              <a:gd name="connsiteY82" fmla="*/ 1834354 h 3482342"/>
              <a:gd name="connsiteX83" fmla="*/ 7131205 w 12192000"/>
              <a:gd name="connsiteY83" fmla="*/ 1845557 h 3482342"/>
              <a:gd name="connsiteX84" fmla="*/ 6941837 w 12192000"/>
              <a:gd name="connsiteY84" fmla="*/ 1840640 h 3482342"/>
              <a:gd name="connsiteX85" fmla="*/ 6837145 w 12192000"/>
              <a:gd name="connsiteY85" fmla="*/ 1870724 h 3482342"/>
              <a:gd name="connsiteX86" fmla="*/ 6753991 w 12192000"/>
              <a:gd name="connsiteY86" fmla="*/ 1860969 h 3482342"/>
              <a:gd name="connsiteX87" fmla="*/ 6727754 w 12192000"/>
              <a:gd name="connsiteY87" fmla="*/ 1882372 h 3482342"/>
              <a:gd name="connsiteX88" fmla="*/ 6723371 w 12192000"/>
              <a:gd name="connsiteY88" fmla="*/ 1886494 h 3482342"/>
              <a:gd name="connsiteX89" fmla="*/ 6702779 w 12192000"/>
              <a:gd name="connsiteY89" fmla="*/ 1893601 h 3482342"/>
              <a:gd name="connsiteX90" fmla="*/ 6686657 w 12192000"/>
              <a:gd name="connsiteY90" fmla="*/ 1907344 h 3482342"/>
              <a:gd name="connsiteX91" fmla="*/ 6651330 w 12192000"/>
              <a:gd name="connsiteY91" fmla="*/ 1922921 h 3482342"/>
              <a:gd name="connsiteX92" fmla="*/ 6622958 w 12192000"/>
              <a:gd name="connsiteY92" fmla="*/ 1936255 h 3482342"/>
              <a:gd name="connsiteX93" fmla="*/ 6522602 w 12192000"/>
              <a:gd name="connsiteY93" fmla="*/ 1954133 h 3482342"/>
              <a:gd name="connsiteX94" fmla="*/ 6444344 w 12192000"/>
              <a:gd name="connsiteY94" fmla="*/ 1969663 h 3482342"/>
              <a:gd name="connsiteX95" fmla="*/ 6409626 w 12192000"/>
              <a:gd name="connsiteY95" fmla="*/ 1978846 h 3482342"/>
              <a:gd name="connsiteX96" fmla="*/ 6333446 w 12192000"/>
              <a:gd name="connsiteY96" fmla="*/ 1997163 h 3482342"/>
              <a:gd name="connsiteX97" fmla="*/ 6294933 w 12192000"/>
              <a:gd name="connsiteY97" fmla="*/ 2019412 h 3482342"/>
              <a:gd name="connsiteX98" fmla="*/ 6238719 w 12192000"/>
              <a:gd name="connsiteY98" fmla="*/ 2042547 h 3482342"/>
              <a:gd name="connsiteX99" fmla="*/ 6187205 w 12192000"/>
              <a:gd name="connsiteY99" fmla="*/ 2060048 h 3482342"/>
              <a:gd name="connsiteX100" fmla="*/ 6138780 w 12192000"/>
              <a:gd name="connsiteY100" fmla="*/ 2081918 h 3482342"/>
              <a:gd name="connsiteX101" fmla="*/ 6120125 w 12192000"/>
              <a:gd name="connsiteY101" fmla="*/ 2109475 h 3482342"/>
              <a:gd name="connsiteX102" fmla="*/ 6056576 w 12192000"/>
              <a:gd name="connsiteY102" fmla="*/ 2120066 h 3482342"/>
              <a:gd name="connsiteX103" fmla="*/ 5993794 w 12192000"/>
              <a:gd name="connsiteY103" fmla="*/ 2122569 h 3482342"/>
              <a:gd name="connsiteX104" fmla="*/ 5943601 w 12192000"/>
              <a:gd name="connsiteY104" fmla="*/ 2137719 h 3482342"/>
              <a:gd name="connsiteX105" fmla="*/ 5898141 w 12192000"/>
              <a:gd name="connsiteY105" fmla="*/ 2144806 h 3482342"/>
              <a:gd name="connsiteX106" fmla="*/ 5855337 w 12192000"/>
              <a:gd name="connsiteY106" fmla="*/ 2137719 h 3482342"/>
              <a:gd name="connsiteX107" fmla="*/ 5817682 w 12192000"/>
              <a:gd name="connsiteY107" fmla="*/ 2157358 h 3482342"/>
              <a:gd name="connsiteX108" fmla="*/ 5735300 w 12192000"/>
              <a:gd name="connsiteY108" fmla="*/ 2158902 h 3482342"/>
              <a:gd name="connsiteX109" fmla="*/ 5591469 w 12192000"/>
              <a:gd name="connsiteY109" fmla="*/ 2178389 h 3482342"/>
              <a:gd name="connsiteX110" fmla="*/ 5505818 w 12192000"/>
              <a:gd name="connsiteY110" fmla="*/ 2194207 h 3482342"/>
              <a:gd name="connsiteX111" fmla="*/ 5477574 w 12192000"/>
              <a:gd name="connsiteY111" fmla="*/ 2190677 h 3482342"/>
              <a:gd name="connsiteX112" fmla="*/ 5414282 w 12192000"/>
              <a:gd name="connsiteY112" fmla="*/ 2183070 h 3482342"/>
              <a:gd name="connsiteX113" fmla="*/ 5368369 w 12192000"/>
              <a:gd name="connsiteY113" fmla="*/ 2204272 h 3482342"/>
              <a:gd name="connsiteX114" fmla="*/ 5336354 w 12192000"/>
              <a:gd name="connsiteY114" fmla="*/ 2218920 h 3482342"/>
              <a:gd name="connsiteX115" fmla="*/ 5291263 w 12192000"/>
              <a:gd name="connsiteY115" fmla="*/ 2239182 h 3482342"/>
              <a:gd name="connsiteX116" fmla="*/ 5255152 w 12192000"/>
              <a:gd name="connsiteY116" fmla="*/ 2247164 h 3482342"/>
              <a:gd name="connsiteX117" fmla="*/ 5233796 w 12192000"/>
              <a:gd name="connsiteY117" fmla="*/ 2268260 h 3482342"/>
              <a:gd name="connsiteX118" fmla="*/ 5212786 w 12192000"/>
              <a:gd name="connsiteY118" fmla="*/ 2275408 h 3482342"/>
              <a:gd name="connsiteX119" fmla="*/ 5159401 w 12192000"/>
              <a:gd name="connsiteY119" fmla="*/ 2284343 h 3482342"/>
              <a:gd name="connsiteX120" fmla="*/ 5123830 w 12192000"/>
              <a:gd name="connsiteY120" fmla="*/ 2307070 h 3482342"/>
              <a:gd name="connsiteX121" fmla="*/ 5065426 w 12192000"/>
              <a:gd name="connsiteY121" fmla="*/ 2324076 h 3482342"/>
              <a:gd name="connsiteX122" fmla="*/ 4975908 w 12192000"/>
              <a:gd name="connsiteY122" fmla="*/ 2364128 h 3482342"/>
              <a:gd name="connsiteX123" fmla="*/ 4913723 w 12192000"/>
              <a:gd name="connsiteY123" fmla="*/ 2385265 h 3482342"/>
              <a:gd name="connsiteX124" fmla="*/ 4746485 w 12192000"/>
              <a:gd name="connsiteY124" fmla="*/ 2451769 h 3482342"/>
              <a:gd name="connsiteX125" fmla="*/ 4681588 w 12192000"/>
              <a:gd name="connsiteY125" fmla="*/ 2467494 h 3482342"/>
              <a:gd name="connsiteX126" fmla="*/ 1783655 w 12192000"/>
              <a:gd name="connsiteY126" fmla="*/ 3163860 h 3482342"/>
              <a:gd name="connsiteX127" fmla="*/ 1325955 w 12192000"/>
              <a:gd name="connsiteY127" fmla="*/ 3176692 h 3482342"/>
              <a:gd name="connsiteX128" fmla="*/ 1190384 w 12192000"/>
              <a:gd name="connsiteY128" fmla="*/ 3203504 h 3482342"/>
              <a:gd name="connsiteX129" fmla="*/ 1094537 w 12192000"/>
              <a:gd name="connsiteY129" fmla="*/ 3229469 h 3482342"/>
              <a:gd name="connsiteX130" fmla="*/ 1013254 w 12192000"/>
              <a:gd name="connsiteY130" fmla="*/ 3263949 h 3482342"/>
              <a:gd name="connsiteX131" fmla="*/ 815546 w 12192000"/>
              <a:gd name="connsiteY131" fmla="*/ 3334559 h 3482342"/>
              <a:gd name="connsiteX132" fmla="*/ 779276 w 12192000"/>
              <a:gd name="connsiteY132" fmla="*/ 3327290 h 3482342"/>
              <a:gd name="connsiteX133" fmla="*/ 600378 w 12192000"/>
              <a:gd name="connsiteY133" fmla="*/ 3335250 h 3482342"/>
              <a:gd name="connsiteX134" fmla="*/ 493457 w 12192000"/>
              <a:gd name="connsiteY134" fmla="*/ 3365044 h 3482342"/>
              <a:gd name="connsiteX135" fmla="*/ 388355 w 12192000"/>
              <a:gd name="connsiteY135" fmla="*/ 3376925 h 3482342"/>
              <a:gd name="connsiteX136" fmla="*/ 349402 w 12192000"/>
              <a:gd name="connsiteY136" fmla="*/ 3380897 h 3482342"/>
              <a:gd name="connsiteX137" fmla="*/ 225952 w 12192000"/>
              <a:gd name="connsiteY137" fmla="*/ 3426352 h 3482342"/>
              <a:gd name="connsiteX138" fmla="*/ 171000 w 12192000"/>
              <a:gd name="connsiteY138" fmla="*/ 3438892 h 3482342"/>
              <a:gd name="connsiteX139" fmla="*/ 88263 w 12192000"/>
              <a:gd name="connsiteY139" fmla="*/ 3479310 h 3482342"/>
              <a:gd name="connsiteX140" fmla="*/ 46713 w 12192000"/>
              <a:gd name="connsiteY140" fmla="*/ 3462986 h 3482342"/>
              <a:gd name="connsiteX141" fmla="*/ 2765 w 12192000"/>
              <a:gd name="connsiteY141" fmla="*/ 3480770 h 3482342"/>
              <a:gd name="connsiteX142" fmla="*/ 0 w 12192000"/>
              <a:gd name="connsiteY142" fmla="*/ 3482342 h 3482342"/>
              <a:gd name="connsiteX143" fmla="*/ 0 w 12192000"/>
              <a:gd name="connsiteY143" fmla="*/ 0 h 348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</a:cxnLst>
            <a:rect l="l" t="t" r="r" b="b"/>
            <a:pathLst>
              <a:path w="12192000" h="3482342">
                <a:moveTo>
                  <a:pt x="0" y="0"/>
                </a:moveTo>
                <a:lnTo>
                  <a:pt x="12192000" y="0"/>
                </a:lnTo>
                <a:lnTo>
                  <a:pt x="12192000" y="635369"/>
                </a:lnTo>
                <a:cubicBezTo>
                  <a:pt x="12191930" y="610378"/>
                  <a:pt x="12191859" y="585387"/>
                  <a:pt x="12191789" y="560396"/>
                </a:cubicBezTo>
                <a:cubicBezTo>
                  <a:pt x="12175211" y="562678"/>
                  <a:pt x="11999606" y="644473"/>
                  <a:pt x="11983027" y="646756"/>
                </a:cubicBezTo>
                <a:cubicBezTo>
                  <a:pt x="11943442" y="661920"/>
                  <a:pt x="11950154" y="649830"/>
                  <a:pt x="11940158" y="651378"/>
                </a:cubicBezTo>
                <a:cubicBezTo>
                  <a:pt x="11930162" y="652926"/>
                  <a:pt x="11943274" y="652245"/>
                  <a:pt x="11923051" y="656045"/>
                </a:cubicBezTo>
                <a:cubicBezTo>
                  <a:pt x="11882449" y="639093"/>
                  <a:pt x="11867184" y="670845"/>
                  <a:pt x="11832939" y="674181"/>
                </a:cubicBezTo>
                <a:cubicBezTo>
                  <a:pt x="11812296" y="669845"/>
                  <a:pt x="11772988" y="668355"/>
                  <a:pt x="11767770" y="683807"/>
                </a:cubicBezTo>
                <a:cubicBezTo>
                  <a:pt x="11757314" y="685936"/>
                  <a:pt x="11743230" y="693101"/>
                  <a:pt x="11728279" y="700816"/>
                </a:cubicBezTo>
                <a:lnTo>
                  <a:pt x="11722533" y="703421"/>
                </a:lnTo>
                <a:lnTo>
                  <a:pt x="11720002" y="710566"/>
                </a:lnTo>
                <a:lnTo>
                  <a:pt x="11707351" y="710310"/>
                </a:lnTo>
                <a:lnTo>
                  <a:pt x="11700369" y="713480"/>
                </a:lnTo>
                <a:lnTo>
                  <a:pt x="11691126" y="726131"/>
                </a:lnTo>
                <a:cubicBezTo>
                  <a:pt x="11686960" y="732845"/>
                  <a:pt x="11663435" y="739546"/>
                  <a:pt x="11657717" y="746701"/>
                </a:cubicBezTo>
                <a:cubicBezTo>
                  <a:pt x="11651999" y="753856"/>
                  <a:pt x="11669175" y="763766"/>
                  <a:pt x="11656818" y="769062"/>
                </a:cubicBezTo>
                <a:cubicBezTo>
                  <a:pt x="11645954" y="777786"/>
                  <a:pt x="11627045" y="778196"/>
                  <a:pt x="11601229" y="785537"/>
                </a:cubicBezTo>
                <a:cubicBezTo>
                  <a:pt x="11575413" y="792878"/>
                  <a:pt x="11538696" y="801341"/>
                  <a:pt x="11501920" y="813109"/>
                </a:cubicBezTo>
                <a:cubicBezTo>
                  <a:pt x="11460587" y="824093"/>
                  <a:pt x="11432519" y="842469"/>
                  <a:pt x="11405286" y="849086"/>
                </a:cubicBezTo>
                <a:cubicBezTo>
                  <a:pt x="11353339" y="866295"/>
                  <a:pt x="11354410" y="845161"/>
                  <a:pt x="11338523" y="852810"/>
                </a:cubicBezTo>
                <a:cubicBezTo>
                  <a:pt x="11308884" y="863514"/>
                  <a:pt x="11353090" y="841987"/>
                  <a:pt x="11334676" y="859677"/>
                </a:cubicBezTo>
                <a:cubicBezTo>
                  <a:pt x="11295079" y="884428"/>
                  <a:pt x="11238631" y="959542"/>
                  <a:pt x="11217448" y="980136"/>
                </a:cubicBezTo>
                <a:cubicBezTo>
                  <a:pt x="11196801" y="1004817"/>
                  <a:pt x="11202732" y="987478"/>
                  <a:pt x="11196987" y="1000897"/>
                </a:cubicBezTo>
                <a:cubicBezTo>
                  <a:pt x="11191242" y="1014316"/>
                  <a:pt x="11200040" y="1028284"/>
                  <a:pt x="11193568" y="1039464"/>
                </a:cubicBezTo>
                <a:cubicBezTo>
                  <a:pt x="11181920" y="1057634"/>
                  <a:pt x="11187929" y="1053532"/>
                  <a:pt x="11175804" y="1067977"/>
                </a:cubicBezTo>
                <a:cubicBezTo>
                  <a:pt x="11168136" y="1078025"/>
                  <a:pt x="11142602" y="1097119"/>
                  <a:pt x="11133438" y="1106812"/>
                </a:cubicBezTo>
                <a:cubicBezTo>
                  <a:pt x="11124274" y="1116505"/>
                  <a:pt x="11134647" y="1114365"/>
                  <a:pt x="11120819" y="1126133"/>
                </a:cubicBezTo>
                <a:cubicBezTo>
                  <a:pt x="11106991" y="1137901"/>
                  <a:pt x="11087009" y="1165275"/>
                  <a:pt x="11071654" y="1177422"/>
                </a:cubicBezTo>
                <a:cubicBezTo>
                  <a:pt x="11056299" y="1189570"/>
                  <a:pt x="11041338" y="1190780"/>
                  <a:pt x="11028687" y="1199018"/>
                </a:cubicBezTo>
                <a:cubicBezTo>
                  <a:pt x="11006077" y="1216981"/>
                  <a:pt x="10985939" y="1219268"/>
                  <a:pt x="10974565" y="1226849"/>
                </a:cubicBezTo>
                <a:cubicBezTo>
                  <a:pt x="10963191" y="1234430"/>
                  <a:pt x="10978096" y="1238618"/>
                  <a:pt x="10960443" y="1244502"/>
                </a:cubicBezTo>
                <a:cubicBezTo>
                  <a:pt x="10937301" y="1255025"/>
                  <a:pt x="10897483" y="1265096"/>
                  <a:pt x="10879242" y="1269215"/>
                </a:cubicBezTo>
                <a:cubicBezTo>
                  <a:pt x="10861001" y="1273334"/>
                  <a:pt x="10863361" y="1264933"/>
                  <a:pt x="10850998" y="1269215"/>
                </a:cubicBezTo>
                <a:lnTo>
                  <a:pt x="10815658" y="1287849"/>
                </a:lnTo>
                <a:cubicBezTo>
                  <a:pt x="10795652" y="1293733"/>
                  <a:pt x="10746525" y="1311275"/>
                  <a:pt x="10723900" y="1318642"/>
                </a:cubicBezTo>
                <a:cubicBezTo>
                  <a:pt x="10705077" y="1325539"/>
                  <a:pt x="10706518" y="1319939"/>
                  <a:pt x="10699186" y="1322173"/>
                </a:cubicBezTo>
                <a:cubicBezTo>
                  <a:pt x="10691854" y="1324408"/>
                  <a:pt x="10686855" y="1343347"/>
                  <a:pt x="10676375" y="1342640"/>
                </a:cubicBezTo>
                <a:cubicBezTo>
                  <a:pt x="10676343" y="1337186"/>
                  <a:pt x="10639666" y="1342470"/>
                  <a:pt x="10636304" y="1342641"/>
                </a:cubicBezTo>
                <a:cubicBezTo>
                  <a:pt x="10626667" y="1347586"/>
                  <a:pt x="10613500" y="1341941"/>
                  <a:pt x="10603863" y="1346886"/>
                </a:cubicBezTo>
                <a:lnTo>
                  <a:pt x="10573203" y="1351996"/>
                </a:lnTo>
                <a:cubicBezTo>
                  <a:pt x="10562611" y="1353173"/>
                  <a:pt x="10557365" y="1375337"/>
                  <a:pt x="10547375" y="1375130"/>
                </a:cubicBezTo>
                <a:cubicBezTo>
                  <a:pt x="10537385" y="1374923"/>
                  <a:pt x="10522089" y="1366643"/>
                  <a:pt x="10513263" y="1371939"/>
                </a:cubicBezTo>
                <a:cubicBezTo>
                  <a:pt x="10505804" y="1378887"/>
                  <a:pt x="10494815" y="1378774"/>
                  <a:pt x="10487356" y="1385722"/>
                </a:cubicBezTo>
                <a:lnTo>
                  <a:pt x="10464012" y="1391778"/>
                </a:lnTo>
                <a:cubicBezTo>
                  <a:pt x="10456657" y="1392366"/>
                  <a:pt x="10449461" y="1401737"/>
                  <a:pt x="10439694" y="1406905"/>
                </a:cubicBezTo>
                <a:cubicBezTo>
                  <a:pt x="10429927" y="1412073"/>
                  <a:pt x="10417525" y="1414065"/>
                  <a:pt x="10405409" y="1422789"/>
                </a:cubicBezTo>
                <a:cubicBezTo>
                  <a:pt x="10385126" y="1419848"/>
                  <a:pt x="10374706" y="1423369"/>
                  <a:pt x="10370530" y="1441596"/>
                </a:cubicBezTo>
                <a:cubicBezTo>
                  <a:pt x="10354767" y="1445421"/>
                  <a:pt x="10317840" y="1451247"/>
                  <a:pt x="10300239" y="1456332"/>
                </a:cubicBezTo>
                <a:cubicBezTo>
                  <a:pt x="10282638" y="1461417"/>
                  <a:pt x="10276690" y="1468577"/>
                  <a:pt x="10264922" y="1472107"/>
                </a:cubicBezTo>
                <a:cubicBezTo>
                  <a:pt x="10253154" y="1475637"/>
                  <a:pt x="10240218" y="1469553"/>
                  <a:pt x="10229629" y="1470454"/>
                </a:cubicBezTo>
                <a:cubicBezTo>
                  <a:pt x="10219040" y="1471355"/>
                  <a:pt x="10214330" y="1477515"/>
                  <a:pt x="10201385" y="1477515"/>
                </a:cubicBezTo>
                <a:cubicBezTo>
                  <a:pt x="10188440" y="1477515"/>
                  <a:pt x="10165492" y="1479280"/>
                  <a:pt x="10151958" y="1477515"/>
                </a:cubicBezTo>
                <a:cubicBezTo>
                  <a:pt x="10138424" y="1475750"/>
                  <a:pt x="10130187" y="1468101"/>
                  <a:pt x="10120184" y="1466924"/>
                </a:cubicBezTo>
                <a:cubicBezTo>
                  <a:pt x="10110181" y="1465747"/>
                  <a:pt x="10091597" y="1479719"/>
                  <a:pt x="10081348" y="1481046"/>
                </a:cubicBezTo>
                <a:cubicBezTo>
                  <a:pt x="10071099" y="1482373"/>
                  <a:pt x="10073276" y="1471664"/>
                  <a:pt x="10058690" y="1474888"/>
                </a:cubicBezTo>
                <a:cubicBezTo>
                  <a:pt x="10040170" y="1466053"/>
                  <a:pt x="10015872" y="1472731"/>
                  <a:pt x="10004424" y="1489801"/>
                </a:cubicBezTo>
                <a:cubicBezTo>
                  <a:pt x="10002452" y="1492741"/>
                  <a:pt x="10000947" y="1495882"/>
                  <a:pt x="9999951" y="1499127"/>
                </a:cubicBezTo>
                <a:cubicBezTo>
                  <a:pt x="9967418" y="1507155"/>
                  <a:pt x="9889427" y="1534394"/>
                  <a:pt x="9845462" y="1548192"/>
                </a:cubicBezTo>
                <a:cubicBezTo>
                  <a:pt x="9822222" y="1562604"/>
                  <a:pt x="9768858" y="1594433"/>
                  <a:pt x="9736156" y="1581928"/>
                </a:cubicBezTo>
                <a:cubicBezTo>
                  <a:pt x="9745637" y="1601571"/>
                  <a:pt x="9699425" y="1582999"/>
                  <a:pt x="9693355" y="1602632"/>
                </a:cubicBezTo>
                <a:cubicBezTo>
                  <a:pt x="9690360" y="1618512"/>
                  <a:pt x="9675642" y="1616579"/>
                  <a:pt x="9664242" y="1622075"/>
                </a:cubicBezTo>
                <a:cubicBezTo>
                  <a:pt x="9655776" y="1638103"/>
                  <a:pt x="9598819" y="1651043"/>
                  <a:pt x="9579195" y="1648017"/>
                </a:cubicBezTo>
                <a:cubicBezTo>
                  <a:pt x="9524163" y="1629881"/>
                  <a:pt x="9477693" y="1693985"/>
                  <a:pt x="9433652" y="1681174"/>
                </a:cubicBezTo>
                <a:cubicBezTo>
                  <a:pt x="9421990" y="1682314"/>
                  <a:pt x="9412258" y="1685676"/>
                  <a:pt x="9403775" y="1690403"/>
                </a:cubicBezTo>
                <a:lnTo>
                  <a:pt x="9382503" y="1706957"/>
                </a:lnTo>
                <a:lnTo>
                  <a:pt x="9381410" y="1718312"/>
                </a:lnTo>
                <a:lnTo>
                  <a:pt x="9365685" y="1724772"/>
                </a:lnTo>
                <a:lnTo>
                  <a:pt x="9278020" y="1741161"/>
                </a:lnTo>
                <a:cubicBezTo>
                  <a:pt x="9235873" y="1762229"/>
                  <a:pt x="9231473" y="1754941"/>
                  <a:pt x="9217145" y="1771195"/>
                </a:cubicBezTo>
                <a:cubicBezTo>
                  <a:pt x="9131538" y="1776872"/>
                  <a:pt x="9039728" y="1814874"/>
                  <a:pt x="8955875" y="1796806"/>
                </a:cubicBezTo>
                <a:cubicBezTo>
                  <a:pt x="8861771" y="1817659"/>
                  <a:pt x="8730077" y="1856614"/>
                  <a:pt x="8648415" y="1878623"/>
                </a:cubicBezTo>
                <a:cubicBezTo>
                  <a:pt x="8578856" y="1892487"/>
                  <a:pt x="8546278" y="1907799"/>
                  <a:pt x="8538519" y="1894114"/>
                </a:cubicBezTo>
                <a:cubicBezTo>
                  <a:pt x="8513108" y="1898081"/>
                  <a:pt x="8514559" y="1915122"/>
                  <a:pt x="8506541" y="1905955"/>
                </a:cubicBezTo>
                <a:cubicBezTo>
                  <a:pt x="8437841" y="1911139"/>
                  <a:pt x="8301617" y="1910841"/>
                  <a:pt x="8236214" y="1909725"/>
                </a:cubicBezTo>
                <a:cubicBezTo>
                  <a:pt x="8201189" y="1897570"/>
                  <a:pt x="8163827" y="1900921"/>
                  <a:pt x="8132104" y="1895727"/>
                </a:cubicBezTo>
                <a:cubicBezTo>
                  <a:pt x="8021354" y="1869423"/>
                  <a:pt x="7973371" y="1872758"/>
                  <a:pt x="7918078" y="1862668"/>
                </a:cubicBezTo>
                <a:cubicBezTo>
                  <a:pt x="7883942" y="1854133"/>
                  <a:pt x="7834588" y="1870269"/>
                  <a:pt x="7817899" y="1862176"/>
                </a:cubicBezTo>
                <a:cubicBezTo>
                  <a:pt x="7803952" y="1858540"/>
                  <a:pt x="7780423" y="1826275"/>
                  <a:pt x="7768994" y="1855721"/>
                </a:cubicBezTo>
                <a:cubicBezTo>
                  <a:pt x="7693971" y="1816704"/>
                  <a:pt x="7680420" y="1850219"/>
                  <a:pt x="7618027" y="1830959"/>
                </a:cubicBezTo>
                <a:cubicBezTo>
                  <a:pt x="7563589" y="1813247"/>
                  <a:pt x="7530287" y="1817871"/>
                  <a:pt x="7449425" y="1810910"/>
                </a:cubicBezTo>
                <a:lnTo>
                  <a:pt x="7342915" y="1819827"/>
                </a:lnTo>
                <a:lnTo>
                  <a:pt x="7255191" y="1834354"/>
                </a:lnTo>
                <a:cubicBezTo>
                  <a:pt x="7235153" y="1839259"/>
                  <a:pt x="7150315" y="1831629"/>
                  <a:pt x="7131205" y="1845557"/>
                </a:cubicBezTo>
                <a:cubicBezTo>
                  <a:pt x="6968750" y="1838101"/>
                  <a:pt x="6977206" y="1837412"/>
                  <a:pt x="6941837" y="1840640"/>
                </a:cubicBezTo>
                <a:cubicBezTo>
                  <a:pt x="6905846" y="1863867"/>
                  <a:pt x="6892534" y="1847120"/>
                  <a:pt x="6837145" y="1870724"/>
                </a:cubicBezTo>
                <a:cubicBezTo>
                  <a:pt x="6823442" y="1850610"/>
                  <a:pt x="6785388" y="1865075"/>
                  <a:pt x="6753991" y="1860969"/>
                </a:cubicBezTo>
                <a:cubicBezTo>
                  <a:pt x="6744571" y="1866959"/>
                  <a:pt x="6736100" y="1874451"/>
                  <a:pt x="6727754" y="1882372"/>
                </a:cubicBezTo>
                <a:lnTo>
                  <a:pt x="6723371" y="1886494"/>
                </a:lnTo>
                <a:lnTo>
                  <a:pt x="6702779" y="1893601"/>
                </a:lnTo>
                <a:lnTo>
                  <a:pt x="6686657" y="1907344"/>
                </a:lnTo>
                <a:lnTo>
                  <a:pt x="6651330" y="1922921"/>
                </a:lnTo>
                <a:cubicBezTo>
                  <a:pt x="6640157" y="1928264"/>
                  <a:pt x="6638035" y="1935420"/>
                  <a:pt x="6622958" y="1936255"/>
                </a:cubicBezTo>
                <a:cubicBezTo>
                  <a:pt x="6600915" y="1943222"/>
                  <a:pt x="6552371" y="1948565"/>
                  <a:pt x="6522602" y="1954133"/>
                </a:cubicBezTo>
                <a:cubicBezTo>
                  <a:pt x="6492833" y="1959701"/>
                  <a:pt x="6461408" y="1966721"/>
                  <a:pt x="6444344" y="1969663"/>
                </a:cubicBezTo>
                <a:cubicBezTo>
                  <a:pt x="6427280" y="1972605"/>
                  <a:pt x="6428109" y="1974263"/>
                  <a:pt x="6409626" y="1978846"/>
                </a:cubicBezTo>
                <a:cubicBezTo>
                  <a:pt x="6391143" y="1983429"/>
                  <a:pt x="6354327" y="1989225"/>
                  <a:pt x="6333446" y="1997163"/>
                </a:cubicBezTo>
                <a:cubicBezTo>
                  <a:pt x="6318475" y="2003304"/>
                  <a:pt x="6299617" y="2000258"/>
                  <a:pt x="6294933" y="2019412"/>
                </a:cubicBezTo>
                <a:cubicBezTo>
                  <a:pt x="6286089" y="2042978"/>
                  <a:pt x="6227534" y="2018229"/>
                  <a:pt x="6238719" y="2042547"/>
                </a:cubicBezTo>
                <a:cubicBezTo>
                  <a:pt x="6222530" y="2046966"/>
                  <a:pt x="6203861" y="2053486"/>
                  <a:pt x="6187205" y="2060048"/>
                </a:cubicBezTo>
                <a:cubicBezTo>
                  <a:pt x="6170549" y="2066610"/>
                  <a:pt x="6153490" y="2074269"/>
                  <a:pt x="6138780" y="2081918"/>
                </a:cubicBezTo>
                <a:cubicBezTo>
                  <a:pt x="6124070" y="2089567"/>
                  <a:pt x="6133826" y="2100763"/>
                  <a:pt x="6120125" y="2109475"/>
                </a:cubicBezTo>
                <a:cubicBezTo>
                  <a:pt x="6106424" y="2118187"/>
                  <a:pt x="6071747" y="2113765"/>
                  <a:pt x="6056576" y="2120066"/>
                </a:cubicBezTo>
                <a:cubicBezTo>
                  <a:pt x="6041405" y="2126367"/>
                  <a:pt x="6013212" y="2118450"/>
                  <a:pt x="5993794" y="2122569"/>
                </a:cubicBezTo>
                <a:cubicBezTo>
                  <a:pt x="5964206" y="2130692"/>
                  <a:pt x="5962485" y="2139897"/>
                  <a:pt x="5943601" y="2137719"/>
                </a:cubicBezTo>
                <a:cubicBezTo>
                  <a:pt x="5924717" y="2135541"/>
                  <a:pt x="5912263" y="2145394"/>
                  <a:pt x="5898141" y="2144806"/>
                </a:cubicBezTo>
                <a:cubicBezTo>
                  <a:pt x="5884019" y="2144218"/>
                  <a:pt x="5868158" y="2133273"/>
                  <a:pt x="5855337" y="2137719"/>
                </a:cubicBezTo>
                <a:cubicBezTo>
                  <a:pt x="5842516" y="2142165"/>
                  <a:pt x="5837100" y="2155593"/>
                  <a:pt x="5817682" y="2157358"/>
                </a:cubicBezTo>
                <a:cubicBezTo>
                  <a:pt x="5798264" y="2159123"/>
                  <a:pt x="5773002" y="2155397"/>
                  <a:pt x="5735300" y="2158902"/>
                </a:cubicBezTo>
                <a:cubicBezTo>
                  <a:pt x="5697598" y="2162407"/>
                  <a:pt x="5588527" y="2188980"/>
                  <a:pt x="5591469" y="2178389"/>
                </a:cubicBezTo>
                <a:cubicBezTo>
                  <a:pt x="5555576" y="2181920"/>
                  <a:pt x="5528919" y="2193924"/>
                  <a:pt x="5505818" y="2194207"/>
                </a:cubicBezTo>
                <a:cubicBezTo>
                  <a:pt x="5482717" y="2194490"/>
                  <a:pt x="5495184" y="2190180"/>
                  <a:pt x="5477574" y="2190677"/>
                </a:cubicBezTo>
                <a:cubicBezTo>
                  <a:pt x="5459964" y="2191175"/>
                  <a:pt x="5427187" y="2180216"/>
                  <a:pt x="5414282" y="2183070"/>
                </a:cubicBezTo>
                <a:cubicBezTo>
                  <a:pt x="5407945" y="2205016"/>
                  <a:pt x="5394338" y="2208803"/>
                  <a:pt x="5368369" y="2204272"/>
                </a:cubicBezTo>
                <a:cubicBezTo>
                  <a:pt x="5354793" y="2209070"/>
                  <a:pt x="5349205" y="2213102"/>
                  <a:pt x="5336354" y="2218920"/>
                </a:cubicBezTo>
                <a:cubicBezTo>
                  <a:pt x="5323503" y="2224738"/>
                  <a:pt x="5304208" y="2232709"/>
                  <a:pt x="5291263" y="2239182"/>
                </a:cubicBezTo>
                <a:cubicBezTo>
                  <a:pt x="5278318" y="2245655"/>
                  <a:pt x="5264730" y="2242318"/>
                  <a:pt x="5255152" y="2247164"/>
                </a:cubicBezTo>
                <a:cubicBezTo>
                  <a:pt x="5245574" y="2252010"/>
                  <a:pt x="5240857" y="2261199"/>
                  <a:pt x="5233796" y="2268260"/>
                </a:cubicBezTo>
                <a:cubicBezTo>
                  <a:pt x="5226735" y="2275321"/>
                  <a:pt x="5222832" y="2268609"/>
                  <a:pt x="5212786" y="2275408"/>
                </a:cubicBezTo>
                <a:cubicBezTo>
                  <a:pt x="5202741" y="2282208"/>
                  <a:pt x="5174227" y="2281420"/>
                  <a:pt x="5159401" y="2284343"/>
                </a:cubicBezTo>
                <a:cubicBezTo>
                  <a:pt x="5129776" y="2295641"/>
                  <a:pt x="5158686" y="2301898"/>
                  <a:pt x="5123830" y="2307070"/>
                </a:cubicBezTo>
                <a:cubicBezTo>
                  <a:pt x="5082905" y="2318102"/>
                  <a:pt x="5072939" y="2287385"/>
                  <a:pt x="5065426" y="2324076"/>
                </a:cubicBezTo>
                <a:cubicBezTo>
                  <a:pt x="5017747" y="2318395"/>
                  <a:pt x="5031271" y="2337329"/>
                  <a:pt x="4975908" y="2364128"/>
                </a:cubicBezTo>
                <a:cubicBezTo>
                  <a:pt x="4946700" y="2354134"/>
                  <a:pt x="4928936" y="2366071"/>
                  <a:pt x="4913723" y="2385265"/>
                </a:cubicBezTo>
                <a:cubicBezTo>
                  <a:pt x="4854880" y="2394046"/>
                  <a:pt x="4808730" y="2428302"/>
                  <a:pt x="4746485" y="2451769"/>
                </a:cubicBezTo>
                <a:lnTo>
                  <a:pt x="4681588" y="2467494"/>
                </a:lnTo>
                <a:lnTo>
                  <a:pt x="1783655" y="3163860"/>
                </a:lnTo>
                <a:lnTo>
                  <a:pt x="1325955" y="3176692"/>
                </a:lnTo>
                <a:cubicBezTo>
                  <a:pt x="1278931" y="3186609"/>
                  <a:pt x="1232617" y="3191205"/>
                  <a:pt x="1190384" y="3203504"/>
                </a:cubicBezTo>
                <a:cubicBezTo>
                  <a:pt x="1146740" y="3204301"/>
                  <a:pt x="1142940" y="3250947"/>
                  <a:pt x="1094537" y="3229469"/>
                </a:cubicBezTo>
                <a:cubicBezTo>
                  <a:pt x="1069134" y="3237778"/>
                  <a:pt x="1026961" y="3247646"/>
                  <a:pt x="1013254" y="3263949"/>
                </a:cubicBezTo>
                <a:cubicBezTo>
                  <a:pt x="966756" y="3279110"/>
                  <a:pt x="851011" y="3352246"/>
                  <a:pt x="815546" y="3334559"/>
                </a:cubicBezTo>
                <a:cubicBezTo>
                  <a:pt x="808324" y="3352177"/>
                  <a:pt x="815137" y="3324821"/>
                  <a:pt x="779276" y="3327290"/>
                </a:cubicBezTo>
                <a:cubicBezTo>
                  <a:pt x="712585" y="3298149"/>
                  <a:pt x="672574" y="3378796"/>
                  <a:pt x="600378" y="3335250"/>
                </a:cubicBezTo>
                <a:cubicBezTo>
                  <a:pt x="595066" y="3356366"/>
                  <a:pt x="514059" y="3361176"/>
                  <a:pt x="493457" y="3365044"/>
                </a:cubicBezTo>
                <a:cubicBezTo>
                  <a:pt x="467535" y="3372578"/>
                  <a:pt x="412364" y="3374283"/>
                  <a:pt x="388355" y="3376925"/>
                </a:cubicBezTo>
                <a:cubicBezTo>
                  <a:pt x="364346" y="3379567"/>
                  <a:pt x="376469" y="3372659"/>
                  <a:pt x="349402" y="3380897"/>
                </a:cubicBezTo>
                <a:cubicBezTo>
                  <a:pt x="322335" y="3389135"/>
                  <a:pt x="248625" y="3434339"/>
                  <a:pt x="225952" y="3426352"/>
                </a:cubicBezTo>
                <a:cubicBezTo>
                  <a:pt x="199749" y="3439548"/>
                  <a:pt x="193948" y="3430066"/>
                  <a:pt x="171000" y="3438892"/>
                </a:cubicBezTo>
                <a:cubicBezTo>
                  <a:pt x="148052" y="3447718"/>
                  <a:pt x="101917" y="3457642"/>
                  <a:pt x="88263" y="3479310"/>
                </a:cubicBezTo>
                <a:cubicBezTo>
                  <a:pt x="64018" y="3479795"/>
                  <a:pt x="62139" y="3459801"/>
                  <a:pt x="46713" y="3462986"/>
                </a:cubicBezTo>
                <a:cubicBezTo>
                  <a:pt x="31576" y="3476862"/>
                  <a:pt x="15706" y="3476378"/>
                  <a:pt x="2765" y="3480770"/>
                </a:cubicBezTo>
                <a:lnTo>
                  <a:pt x="0" y="3482342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037" y="484094"/>
            <a:ext cx="9998441" cy="1206594"/>
          </a:xfrm>
        </p:spPr>
        <p:txBody>
          <a:bodyPr>
            <a:normAutofit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STRUKOVNA ŠKOLA SISAK</a:t>
            </a:r>
          </a:p>
        </p:txBody>
      </p:sp>
      <p:sp>
        <p:nvSpPr>
          <p:cNvPr id="19" name="Freeform: Shape 12">
            <a:extLst>
              <a:ext uri="{FF2B5EF4-FFF2-40B4-BE49-F238E27FC236}">
                <a16:creationId xmlns:a16="http://schemas.microsoft.com/office/drawing/2014/main" id="{8101159E-D455-456F-8FE1-396AB1590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037" y="1958614"/>
            <a:ext cx="3594282" cy="3988962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037" y="2891478"/>
            <a:ext cx="3594282" cy="1449703"/>
          </a:xfrm>
          <a:prstGeom prst="rect">
            <a:avLst/>
          </a:prstGeom>
        </p:spPr>
      </p:pic>
      <p:sp>
        <p:nvSpPr>
          <p:cNvPr id="20" name="Rectangle 6">
            <a:extLst>
              <a:ext uri="{FF2B5EF4-FFF2-40B4-BE49-F238E27FC236}">
                <a16:creationId xmlns:a16="http://schemas.microsoft.com/office/drawing/2014/main" id="{1F9FDF39-7A42-411B-85F1-9DE812C7A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497" y="5802246"/>
            <a:ext cx="1367625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7899" y="2265416"/>
            <a:ext cx="6566136" cy="3837272"/>
          </a:xfrm>
        </p:spPr>
        <p:txBody>
          <a:bodyPr numCol="2" anchor="ctr">
            <a:normAutofit/>
          </a:bodyPr>
          <a:lstStyle/>
          <a:p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Građevinski tehničar – 4 godine</a:t>
            </a:r>
          </a:p>
          <a:p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Arhitektonski tehničar – 4 godine</a:t>
            </a:r>
          </a:p>
          <a:p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Tehničar cestovnog prometa – 4 godine</a:t>
            </a:r>
          </a:p>
          <a:p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Modni tehničar – 4 godine</a:t>
            </a:r>
          </a:p>
          <a:p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 dizajner – 4 godine</a:t>
            </a:r>
          </a:p>
          <a:p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Keramičar-oblagač – 3 godine</a:t>
            </a:r>
          </a:p>
          <a:p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Rukovatelj samohodnim građevinskim strojevima – 3 godine</a:t>
            </a:r>
          </a:p>
          <a:p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Monter suhe gradnje – 3 godine</a:t>
            </a:r>
          </a:p>
          <a:p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Zidar – 3 godine</a:t>
            </a:r>
          </a:p>
          <a:p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Vozač motornog vozila – 3 godine</a:t>
            </a:r>
          </a:p>
          <a:p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Stolar – 3 godine</a:t>
            </a:r>
          </a:p>
          <a:p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Krojač – 3 godine</a:t>
            </a:r>
          </a:p>
          <a:p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Soboslikar-ličilac – 3 godine</a:t>
            </a:r>
          </a:p>
          <a:p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Autolakirer – 3 godine</a:t>
            </a:r>
          </a:p>
          <a:p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Pomoćni kuhar i slastičar – 3 godine</a:t>
            </a:r>
          </a:p>
          <a:p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Pomoćni cvjećar – 3 godine</a:t>
            </a:r>
          </a:p>
          <a:p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Pomoćni pekar – 3 godine</a:t>
            </a:r>
          </a:p>
          <a:p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Pomoćni stolar – 3 godine</a:t>
            </a:r>
          </a:p>
          <a:p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Pomoćni krojač – 3 godine</a:t>
            </a:r>
          </a:p>
          <a:p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Pomoćni soboslikar i ličilac – 3 godine</a:t>
            </a:r>
          </a:p>
          <a:p>
            <a:endParaRPr lang="hr-H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http://ss-strukovna-sk.skole.hr/</a:t>
            </a:r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455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84697CDA-BDB7-4883-B48B-1D4EDB2F0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751" y="934327"/>
            <a:ext cx="8924392" cy="1058275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SREDNJA ŠKOLA „AUGUST ŠENOA” GAREŠNICA </a:t>
            </a:r>
            <a:br>
              <a:rPr lang="hr-HR" sz="3400" dirty="0"/>
            </a:br>
            <a:endParaRPr lang="hr-HR" sz="3400" dirty="0"/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id="{6295B176-FA0E-4B6A-A190-5E2E82BEA5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3813" y="2337807"/>
            <a:ext cx="9604374" cy="3585866"/>
          </a:xfrm>
          <a:custGeom>
            <a:avLst/>
            <a:gdLst>
              <a:gd name="connsiteX0" fmla="*/ 0 w 9604374"/>
              <a:gd name="connsiteY0" fmla="*/ 0 h 3585866"/>
              <a:gd name="connsiteX1" fmla="*/ 9604374 w 9604374"/>
              <a:gd name="connsiteY1" fmla="*/ 0 h 3585866"/>
              <a:gd name="connsiteX2" fmla="*/ 9604374 w 9604374"/>
              <a:gd name="connsiteY2" fmla="*/ 3095088 h 3585866"/>
              <a:gd name="connsiteX3" fmla="*/ 9591455 w 9604374"/>
              <a:gd name="connsiteY3" fmla="*/ 3097044 h 3585866"/>
              <a:gd name="connsiteX4" fmla="*/ 9285147 w 9604374"/>
              <a:gd name="connsiteY4" fmla="*/ 3164182 h 3585866"/>
              <a:gd name="connsiteX5" fmla="*/ 9114078 w 9604374"/>
              <a:gd name="connsiteY5" fmla="*/ 3164299 h 3585866"/>
              <a:gd name="connsiteX6" fmla="*/ 8999665 w 9604374"/>
              <a:gd name="connsiteY6" fmla="*/ 3157864 h 3585866"/>
              <a:gd name="connsiteX7" fmla="*/ 8925240 w 9604374"/>
              <a:gd name="connsiteY7" fmla="*/ 3152135 h 3585866"/>
              <a:gd name="connsiteX8" fmla="*/ 8868257 w 9604374"/>
              <a:gd name="connsiteY8" fmla="*/ 3146819 h 3585866"/>
              <a:gd name="connsiteX9" fmla="*/ 8792363 w 9604374"/>
              <a:gd name="connsiteY9" fmla="*/ 3146856 h 3585866"/>
              <a:gd name="connsiteX10" fmla="*/ 8668399 w 9604374"/>
              <a:gd name="connsiteY10" fmla="*/ 3196893 h 3585866"/>
              <a:gd name="connsiteX11" fmla="*/ 8474043 w 9604374"/>
              <a:gd name="connsiteY11" fmla="*/ 3240734 h 3585866"/>
              <a:gd name="connsiteX12" fmla="*/ 8317555 w 9604374"/>
              <a:gd name="connsiteY12" fmla="*/ 3247156 h 3585866"/>
              <a:gd name="connsiteX13" fmla="*/ 8280111 w 9604374"/>
              <a:gd name="connsiteY13" fmla="*/ 3255812 h 3585866"/>
              <a:gd name="connsiteX14" fmla="*/ 8096088 w 9604374"/>
              <a:gd name="connsiteY14" fmla="*/ 3253903 h 3585866"/>
              <a:gd name="connsiteX15" fmla="*/ 7825642 w 9604374"/>
              <a:gd name="connsiteY15" fmla="*/ 3271628 h 3585866"/>
              <a:gd name="connsiteX16" fmla="*/ 7531820 w 9604374"/>
              <a:gd name="connsiteY16" fmla="*/ 3252671 h 3585866"/>
              <a:gd name="connsiteX17" fmla="*/ 7193751 w 9604374"/>
              <a:gd name="connsiteY17" fmla="*/ 3245192 h 3585866"/>
              <a:gd name="connsiteX18" fmla="*/ 6976768 w 9604374"/>
              <a:gd name="connsiteY18" fmla="*/ 3238559 h 3585866"/>
              <a:gd name="connsiteX19" fmla="*/ 6756462 w 9604374"/>
              <a:gd name="connsiteY19" fmla="*/ 3273268 h 3585866"/>
              <a:gd name="connsiteX20" fmla="*/ 6512214 w 9604374"/>
              <a:gd name="connsiteY20" fmla="*/ 3298845 h 3585866"/>
              <a:gd name="connsiteX21" fmla="*/ 6289569 w 9604374"/>
              <a:gd name="connsiteY21" fmla="*/ 3301118 h 3585866"/>
              <a:gd name="connsiteX22" fmla="*/ 6157816 w 9604374"/>
              <a:gd name="connsiteY22" fmla="*/ 3308643 h 3585866"/>
              <a:gd name="connsiteX23" fmla="*/ 6110062 w 9604374"/>
              <a:gd name="connsiteY23" fmla="*/ 3321185 h 3585866"/>
              <a:gd name="connsiteX24" fmla="*/ 6041832 w 9604374"/>
              <a:gd name="connsiteY24" fmla="*/ 3332190 h 3585866"/>
              <a:gd name="connsiteX25" fmla="*/ 5923195 w 9604374"/>
              <a:gd name="connsiteY25" fmla="*/ 3359104 h 3585866"/>
              <a:gd name="connsiteX26" fmla="*/ 5770972 w 9604374"/>
              <a:gd name="connsiteY26" fmla="*/ 3369893 h 3585866"/>
              <a:gd name="connsiteX27" fmla="*/ 5632583 w 9604374"/>
              <a:gd name="connsiteY27" fmla="*/ 3357730 h 3585866"/>
              <a:gd name="connsiteX28" fmla="*/ 5539996 w 9604374"/>
              <a:gd name="connsiteY28" fmla="*/ 3352890 h 3585866"/>
              <a:gd name="connsiteX29" fmla="*/ 5315460 w 9604374"/>
              <a:gd name="connsiteY29" fmla="*/ 3350411 h 3585866"/>
              <a:gd name="connsiteX30" fmla="*/ 5072455 w 9604374"/>
              <a:gd name="connsiteY30" fmla="*/ 3338147 h 3585866"/>
              <a:gd name="connsiteX31" fmla="*/ 5016364 w 9604374"/>
              <a:gd name="connsiteY31" fmla="*/ 3348937 h 3585866"/>
              <a:gd name="connsiteX32" fmla="*/ 4922276 w 9604374"/>
              <a:gd name="connsiteY32" fmla="*/ 3366515 h 3585866"/>
              <a:gd name="connsiteX33" fmla="*/ 4856444 w 9604374"/>
              <a:gd name="connsiteY33" fmla="*/ 3399463 h 3585866"/>
              <a:gd name="connsiteX34" fmla="*/ 4775993 w 9604374"/>
              <a:gd name="connsiteY34" fmla="*/ 3406312 h 3585866"/>
              <a:gd name="connsiteX35" fmla="*/ 4667320 w 9604374"/>
              <a:gd name="connsiteY35" fmla="*/ 3397926 h 3585866"/>
              <a:gd name="connsiteX36" fmla="*/ 4540268 w 9604374"/>
              <a:gd name="connsiteY36" fmla="*/ 3424464 h 3585866"/>
              <a:gd name="connsiteX37" fmla="*/ 4465491 w 9604374"/>
              <a:gd name="connsiteY37" fmla="*/ 3433154 h 3585866"/>
              <a:gd name="connsiteX38" fmla="*/ 4262864 w 9604374"/>
              <a:gd name="connsiteY38" fmla="*/ 3464075 h 3585866"/>
              <a:gd name="connsiteX39" fmla="*/ 4175005 w 9604374"/>
              <a:gd name="connsiteY39" fmla="*/ 3493545 h 3585866"/>
              <a:gd name="connsiteX40" fmla="*/ 4030100 w 9604374"/>
              <a:gd name="connsiteY40" fmla="*/ 3514212 h 3585866"/>
              <a:gd name="connsiteX41" fmla="*/ 3926631 w 9604374"/>
              <a:gd name="connsiteY41" fmla="*/ 3525304 h 3585866"/>
              <a:gd name="connsiteX42" fmla="*/ 3897306 w 9604374"/>
              <a:gd name="connsiteY42" fmla="*/ 3547095 h 3585866"/>
              <a:gd name="connsiteX43" fmla="*/ 3896886 w 9604374"/>
              <a:gd name="connsiteY43" fmla="*/ 3547500 h 3585866"/>
              <a:gd name="connsiteX44" fmla="*/ 3834004 w 9604374"/>
              <a:gd name="connsiteY44" fmla="*/ 3550510 h 3585866"/>
              <a:gd name="connsiteX45" fmla="*/ 3696227 w 9604374"/>
              <a:gd name="connsiteY45" fmla="*/ 3574175 h 3585866"/>
              <a:gd name="connsiteX46" fmla="*/ 3652821 w 9604374"/>
              <a:gd name="connsiteY46" fmla="*/ 3580368 h 3585866"/>
              <a:gd name="connsiteX47" fmla="*/ 3629691 w 9604374"/>
              <a:gd name="connsiteY47" fmla="*/ 3585866 h 3585866"/>
              <a:gd name="connsiteX48" fmla="*/ 3595018 w 9604374"/>
              <a:gd name="connsiteY48" fmla="*/ 3571623 h 3585866"/>
              <a:gd name="connsiteX49" fmla="*/ 3551656 w 9604374"/>
              <a:gd name="connsiteY49" fmla="*/ 3577800 h 3585866"/>
              <a:gd name="connsiteX50" fmla="*/ 3541558 w 9604374"/>
              <a:gd name="connsiteY50" fmla="*/ 3579797 h 3585866"/>
              <a:gd name="connsiteX51" fmla="*/ 3465708 w 9604374"/>
              <a:gd name="connsiteY51" fmla="*/ 3565931 h 3585866"/>
              <a:gd name="connsiteX52" fmla="*/ 3458313 w 9604374"/>
              <a:gd name="connsiteY52" fmla="*/ 3560366 h 3585866"/>
              <a:gd name="connsiteX53" fmla="*/ 3420278 w 9604374"/>
              <a:gd name="connsiteY53" fmla="*/ 3557947 h 3585866"/>
              <a:gd name="connsiteX54" fmla="*/ 3415952 w 9604374"/>
              <a:gd name="connsiteY54" fmla="*/ 3559424 h 3585866"/>
              <a:gd name="connsiteX55" fmla="*/ 3384432 w 9604374"/>
              <a:gd name="connsiteY55" fmla="*/ 3550905 h 3585866"/>
              <a:gd name="connsiteX56" fmla="*/ 3258039 w 9604374"/>
              <a:gd name="connsiteY56" fmla="*/ 3535884 h 3585866"/>
              <a:gd name="connsiteX57" fmla="*/ 3015008 w 9604374"/>
              <a:gd name="connsiteY57" fmla="*/ 3528000 h 3585866"/>
              <a:gd name="connsiteX58" fmla="*/ 2761910 w 9604374"/>
              <a:gd name="connsiteY58" fmla="*/ 3505496 h 3585866"/>
              <a:gd name="connsiteX59" fmla="*/ 2521923 w 9604374"/>
              <a:gd name="connsiteY59" fmla="*/ 3514208 h 3585866"/>
              <a:gd name="connsiteX60" fmla="*/ 2085894 w 9604374"/>
              <a:gd name="connsiteY60" fmla="*/ 3490122 h 3585866"/>
              <a:gd name="connsiteX61" fmla="*/ 1936305 w 9604374"/>
              <a:gd name="connsiteY61" fmla="*/ 3487966 h 3585866"/>
              <a:gd name="connsiteX62" fmla="*/ 1836080 w 9604374"/>
              <a:gd name="connsiteY62" fmla="*/ 3487150 h 3585866"/>
              <a:gd name="connsiteX63" fmla="*/ 1829133 w 9604374"/>
              <a:gd name="connsiteY63" fmla="*/ 3489437 h 3585866"/>
              <a:gd name="connsiteX64" fmla="*/ 1801140 w 9604374"/>
              <a:gd name="connsiteY64" fmla="*/ 3490787 h 3585866"/>
              <a:gd name="connsiteX65" fmla="*/ 1793476 w 9604374"/>
              <a:gd name="connsiteY65" fmla="*/ 3500921 h 3585866"/>
              <a:gd name="connsiteX66" fmla="*/ 1699923 w 9604374"/>
              <a:gd name="connsiteY66" fmla="*/ 3509706 h 3585866"/>
              <a:gd name="connsiteX67" fmla="*/ 1474760 w 9604374"/>
              <a:gd name="connsiteY67" fmla="*/ 3513685 h 3585866"/>
              <a:gd name="connsiteX68" fmla="*/ 1308130 w 9604374"/>
              <a:gd name="connsiteY68" fmla="*/ 3496703 h 3585866"/>
              <a:gd name="connsiteX69" fmla="*/ 1252381 w 9604374"/>
              <a:gd name="connsiteY69" fmla="*/ 3506093 h 3585866"/>
              <a:gd name="connsiteX70" fmla="*/ 1174550 w 9604374"/>
              <a:gd name="connsiteY70" fmla="*/ 3512642 h 3585866"/>
              <a:gd name="connsiteX71" fmla="*/ 924455 w 9604374"/>
              <a:gd name="connsiteY71" fmla="*/ 3507283 h 3585866"/>
              <a:gd name="connsiteX72" fmla="*/ 718373 w 9604374"/>
              <a:gd name="connsiteY72" fmla="*/ 3511753 h 3585866"/>
              <a:gd name="connsiteX73" fmla="*/ 600444 w 9604374"/>
              <a:gd name="connsiteY73" fmla="*/ 3520899 h 3585866"/>
              <a:gd name="connsiteX74" fmla="*/ 351173 w 9604374"/>
              <a:gd name="connsiteY74" fmla="*/ 3495843 h 3585866"/>
              <a:gd name="connsiteX75" fmla="*/ 108372 w 9604374"/>
              <a:gd name="connsiteY75" fmla="*/ 3484386 h 3585866"/>
              <a:gd name="connsiteX76" fmla="*/ 6467 w 9604374"/>
              <a:gd name="connsiteY76" fmla="*/ 3476532 h 3585866"/>
              <a:gd name="connsiteX77" fmla="*/ 0 w 9604374"/>
              <a:gd name="connsiteY77" fmla="*/ 3475412 h 35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9604374" h="3585866">
                <a:moveTo>
                  <a:pt x="0" y="0"/>
                </a:moveTo>
                <a:lnTo>
                  <a:pt x="9604374" y="0"/>
                </a:lnTo>
                <a:lnTo>
                  <a:pt x="9604374" y="3095088"/>
                </a:lnTo>
                <a:lnTo>
                  <a:pt x="9591455" y="3097044"/>
                </a:lnTo>
                <a:cubicBezTo>
                  <a:pt x="9496183" y="3133516"/>
                  <a:pt x="9411472" y="3121301"/>
                  <a:pt x="9285147" y="3164182"/>
                </a:cubicBezTo>
                <a:cubicBezTo>
                  <a:pt x="9222914" y="3162781"/>
                  <a:pt x="9174371" y="3173454"/>
                  <a:pt x="9114078" y="3164299"/>
                </a:cubicBezTo>
                <a:cubicBezTo>
                  <a:pt x="9087411" y="3155904"/>
                  <a:pt x="9030947" y="3180906"/>
                  <a:pt x="8999665" y="3157864"/>
                </a:cubicBezTo>
                <a:cubicBezTo>
                  <a:pt x="8997339" y="3174606"/>
                  <a:pt x="8938300" y="3159909"/>
                  <a:pt x="8925240" y="3152135"/>
                </a:cubicBezTo>
                <a:cubicBezTo>
                  <a:pt x="8910091" y="3159441"/>
                  <a:pt x="8884639" y="3146109"/>
                  <a:pt x="8868257" y="3146819"/>
                </a:cubicBezTo>
                <a:cubicBezTo>
                  <a:pt x="8835852" y="3110204"/>
                  <a:pt x="8832251" y="3167659"/>
                  <a:pt x="8792363" y="3146856"/>
                </a:cubicBezTo>
                <a:cubicBezTo>
                  <a:pt x="8774838" y="3159285"/>
                  <a:pt x="8715420" y="3185652"/>
                  <a:pt x="8668399" y="3196893"/>
                </a:cubicBezTo>
                <a:cubicBezTo>
                  <a:pt x="8575902" y="3221445"/>
                  <a:pt x="8569506" y="3250654"/>
                  <a:pt x="8474043" y="3240734"/>
                </a:cubicBezTo>
                <a:cubicBezTo>
                  <a:pt x="8460613" y="3264436"/>
                  <a:pt x="8297088" y="3204738"/>
                  <a:pt x="8317555" y="3247156"/>
                </a:cubicBezTo>
                <a:cubicBezTo>
                  <a:pt x="8285696" y="3245083"/>
                  <a:pt x="8262352" y="3228203"/>
                  <a:pt x="8280111" y="3255812"/>
                </a:cubicBezTo>
                <a:lnTo>
                  <a:pt x="8096088" y="3253903"/>
                </a:lnTo>
                <a:cubicBezTo>
                  <a:pt x="7994084" y="3261603"/>
                  <a:pt x="7930388" y="3281921"/>
                  <a:pt x="7825642" y="3271628"/>
                </a:cubicBezTo>
                <a:cubicBezTo>
                  <a:pt x="7723046" y="3270395"/>
                  <a:pt x="7671282" y="3252297"/>
                  <a:pt x="7531820" y="3252671"/>
                </a:cubicBezTo>
                <a:cubicBezTo>
                  <a:pt x="7433606" y="3250277"/>
                  <a:pt x="7293100" y="3236234"/>
                  <a:pt x="7193751" y="3245192"/>
                </a:cubicBezTo>
                <a:cubicBezTo>
                  <a:pt x="7074822" y="3223769"/>
                  <a:pt x="7104250" y="3250265"/>
                  <a:pt x="6976768" y="3238559"/>
                </a:cubicBezTo>
                <a:cubicBezTo>
                  <a:pt x="6921032" y="3284865"/>
                  <a:pt x="6823818" y="3261794"/>
                  <a:pt x="6756462" y="3273268"/>
                </a:cubicBezTo>
                <a:cubicBezTo>
                  <a:pt x="6679037" y="3283316"/>
                  <a:pt x="6590030" y="3294204"/>
                  <a:pt x="6512214" y="3298845"/>
                </a:cubicBezTo>
                <a:cubicBezTo>
                  <a:pt x="6450581" y="3277980"/>
                  <a:pt x="6366042" y="3329199"/>
                  <a:pt x="6289569" y="3301118"/>
                </a:cubicBezTo>
                <a:cubicBezTo>
                  <a:pt x="6261432" y="3294355"/>
                  <a:pt x="6174310" y="3295209"/>
                  <a:pt x="6157816" y="3308643"/>
                </a:cubicBezTo>
                <a:cubicBezTo>
                  <a:pt x="6139648" y="3311557"/>
                  <a:pt x="6118459" y="3306799"/>
                  <a:pt x="6110062" y="3321185"/>
                </a:cubicBezTo>
                <a:cubicBezTo>
                  <a:pt x="6096189" y="3338498"/>
                  <a:pt x="6032810" y="3311765"/>
                  <a:pt x="6041832" y="3332190"/>
                </a:cubicBezTo>
                <a:cubicBezTo>
                  <a:pt x="5996830" y="3313871"/>
                  <a:pt x="5961033" y="3350141"/>
                  <a:pt x="5923195" y="3359104"/>
                </a:cubicBezTo>
                <a:cubicBezTo>
                  <a:pt x="5887750" y="3340930"/>
                  <a:pt x="5853570" y="3365323"/>
                  <a:pt x="5770972" y="3369893"/>
                </a:cubicBezTo>
                <a:cubicBezTo>
                  <a:pt x="5731993" y="3348876"/>
                  <a:pt x="5705091" y="3385599"/>
                  <a:pt x="5632583" y="3357730"/>
                </a:cubicBezTo>
                <a:cubicBezTo>
                  <a:pt x="5594087" y="3357562"/>
                  <a:pt x="5606154" y="3357443"/>
                  <a:pt x="5539996" y="3352890"/>
                </a:cubicBezTo>
                <a:cubicBezTo>
                  <a:pt x="5439049" y="3348000"/>
                  <a:pt x="5408459" y="3356166"/>
                  <a:pt x="5315460" y="3350411"/>
                </a:cubicBezTo>
                <a:cubicBezTo>
                  <a:pt x="5211119" y="3348356"/>
                  <a:pt x="5208881" y="3372469"/>
                  <a:pt x="5072455" y="3338147"/>
                </a:cubicBezTo>
                <a:cubicBezTo>
                  <a:pt x="5061717" y="3354508"/>
                  <a:pt x="5045493" y="3355753"/>
                  <a:pt x="5016364" y="3348937"/>
                </a:cubicBezTo>
                <a:cubicBezTo>
                  <a:pt x="4965900" y="3349130"/>
                  <a:pt x="4977835" y="3389131"/>
                  <a:pt x="4922276" y="3366515"/>
                </a:cubicBezTo>
                <a:cubicBezTo>
                  <a:pt x="4935702" y="3387794"/>
                  <a:pt x="4828733" y="3377760"/>
                  <a:pt x="4856444" y="3399463"/>
                </a:cubicBezTo>
                <a:cubicBezTo>
                  <a:pt x="4827698" y="3420094"/>
                  <a:pt x="4805019" y="3388256"/>
                  <a:pt x="4775993" y="3406312"/>
                </a:cubicBezTo>
                <a:cubicBezTo>
                  <a:pt x="4744470" y="3406056"/>
                  <a:pt x="4706605" y="3394901"/>
                  <a:pt x="4667320" y="3397926"/>
                </a:cubicBezTo>
                <a:cubicBezTo>
                  <a:pt x="4613435" y="3387476"/>
                  <a:pt x="4608100" y="3410487"/>
                  <a:pt x="4540268" y="3424464"/>
                </a:cubicBezTo>
                <a:cubicBezTo>
                  <a:pt x="4508279" y="3412969"/>
                  <a:pt x="4485989" y="3420063"/>
                  <a:pt x="4465491" y="3433154"/>
                </a:cubicBezTo>
                <a:cubicBezTo>
                  <a:pt x="4396498" y="3432601"/>
                  <a:pt x="4338078" y="3453569"/>
                  <a:pt x="4262864" y="3464075"/>
                </a:cubicBezTo>
                <a:cubicBezTo>
                  <a:pt x="4180249" y="3483394"/>
                  <a:pt x="4225769" y="3479019"/>
                  <a:pt x="4175005" y="3493545"/>
                </a:cubicBezTo>
                <a:lnTo>
                  <a:pt x="4030100" y="3514212"/>
                </a:lnTo>
                <a:lnTo>
                  <a:pt x="3926631" y="3525304"/>
                </a:lnTo>
                <a:lnTo>
                  <a:pt x="3897306" y="3547095"/>
                </a:lnTo>
                <a:lnTo>
                  <a:pt x="3896886" y="3547500"/>
                </a:lnTo>
                <a:lnTo>
                  <a:pt x="3834004" y="3550510"/>
                </a:lnTo>
                <a:cubicBezTo>
                  <a:pt x="3800562" y="3554957"/>
                  <a:pt x="3734185" y="3568533"/>
                  <a:pt x="3696227" y="3574175"/>
                </a:cubicBezTo>
                <a:cubicBezTo>
                  <a:pt x="3661780" y="3570074"/>
                  <a:pt x="3640587" y="3551815"/>
                  <a:pt x="3652821" y="3580368"/>
                </a:cubicBezTo>
                <a:cubicBezTo>
                  <a:pt x="3641506" y="3579831"/>
                  <a:pt x="3634593" y="3582151"/>
                  <a:pt x="3629691" y="3585866"/>
                </a:cubicBezTo>
                <a:lnTo>
                  <a:pt x="3595018" y="3571623"/>
                </a:lnTo>
                <a:lnTo>
                  <a:pt x="3551656" y="3577800"/>
                </a:lnTo>
                <a:lnTo>
                  <a:pt x="3541558" y="3579797"/>
                </a:lnTo>
                <a:lnTo>
                  <a:pt x="3465708" y="3565931"/>
                </a:lnTo>
                <a:lnTo>
                  <a:pt x="3458313" y="3560366"/>
                </a:lnTo>
                <a:cubicBezTo>
                  <a:pt x="3450380" y="3556940"/>
                  <a:pt x="3439090" y="3555355"/>
                  <a:pt x="3420278" y="3557947"/>
                </a:cubicBezTo>
                <a:lnTo>
                  <a:pt x="3415952" y="3559424"/>
                </a:lnTo>
                <a:lnTo>
                  <a:pt x="3384432" y="3550905"/>
                </a:lnTo>
                <a:cubicBezTo>
                  <a:pt x="3374259" y="3547029"/>
                  <a:pt x="3265415" y="3542149"/>
                  <a:pt x="3258039" y="3535884"/>
                </a:cubicBezTo>
                <a:cubicBezTo>
                  <a:pt x="3138852" y="3551394"/>
                  <a:pt x="3130647" y="3523871"/>
                  <a:pt x="3015008" y="3528000"/>
                </a:cubicBezTo>
                <a:cubicBezTo>
                  <a:pt x="2914857" y="3486061"/>
                  <a:pt x="2851687" y="3511605"/>
                  <a:pt x="2761910" y="3505496"/>
                </a:cubicBezTo>
                <a:cubicBezTo>
                  <a:pt x="2676401" y="3501198"/>
                  <a:pt x="2636809" y="3514769"/>
                  <a:pt x="2521923" y="3514208"/>
                </a:cubicBezTo>
                <a:cubicBezTo>
                  <a:pt x="2400197" y="3505062"/>
                  <a:pt x="2222818" y="3509922"/>
                  <a:pt x="2085894" y="3490122"/>
                </a:cubicBezTo>
                <a:cubicBezTo>
                  <a:pt x="1978312" y="3483748"/>
                  <a:pt x="1977940" y="3488460"/>
                  <a:pt x="1936305" y="3487966"/>
                </a:cubicBezTo>
                <a:cubicBezTo>
                  <a:pt x="1922459" y="3490683"/>
                  <a:pt x="1849334" y="3482739"/>
                  <a:pt x="1836080" y="3487150"/>
                </a:cubicBezTo>
                <a:lnTo>
                  <a:pt x="1829133" y="3489437"/>
                </a:lnTo>
                <a:lnTo>
                  <a:pt x="1801140" y="3490787"/>
                </a:lnTo>
                <a:lnTo>
                  <a:pt x="1793476" y="3500921"/>
                </a:lnTo>
                <a:lnTo>
                  <a:pt x="1699923" y="3509706"/>
                </a:lnTo>
                <a:cubicBezTo>
                  <a:pt x="1637728" y="3485036"/>
                  <a:pt x="1584624" y="3514467"/>
                  <a:pt x="1474760" y="3513685"/>
                </a:cubicBezTo>
                <a:cubicBezTo>
                  <a:pt x="1445646" y="3505164"/>
                  <a:pt x="1329781" y="3484421"/>
                  <a:pt x="1308130" y="3496703"/>
                </a:cubicBezTo>
                <a:cubicBezTo>
                  <a:pt x="1287409" y="3498430"/>
                  <a:pt x="1265391" y="3492347"/>
                  <a:pt x="1252381" y="3506093"/>
                </a:cubicBezTo>
                <a:cubicBezTo>
                  <a:pt x="1232588" y="3522393"/>
                  <a:pt x="1170020" y="3491785"/>
                  <a:pt x="1174550" y="3512642"/>
                </a:cubicBezTo>
                <a:cubicBezTo>
                  <a:pt x="1119896" y="3512841"/>
                  <a:pt x="1000484" y="3507431"/>
                  <a:pt x="924455" y="3507283"/>
                </a:cubicBezTo>
                <a:cubicBezTo>
                  <a:pt x="887180" y="3483915"/>
                  <a:pt x="777361" y="3516071"/>
                  <a:pt x="718373" y="3511753"/>
                </a:cubicBezTo>
                <a:cubicBezTo>
                  <a:pt x="666588" y="3513355"/>
                  <a:pt x="661645" y="3525551"/>
                  <a:pt x="600444" y="3520899"/>
                </a:cubicBezTo>
                <a:cubicBezTo>
                  <a:pt x="491334" y="3516943"/>
                  <a:pt x="451794" y="3507522"/>
                  <a:pt x="351173" y="3495843"/>
                </a:cubicBezTo>
                <a:cubicBezTo>
                  <a:pt x="237121" y="3487112"/>
                  <a:pt x="235857" y="3499212"/>
                  <a:pt x="108372" y="3484386"/>
                </a:cubicBezTo>
                <a:cubicBezTo>
                  <a:pt x="86318" y="3481054"/>
                  <a:pt x="40657" y="3480329"/>
                  <a:pt x="6467" y="3476532"/>
                </a:cubicBezTo>
                <a:lnTo>
                  <a:pt x="0" y="3475412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48F779DE-4744-42D6-9C74-33EC94460C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1727" y="2190741"/>
            <a:ext cx="1348547" cy="40780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9751" y="2521257"/>
            <a:ext cx="8924392" cy="3320249"/>
          </a:xfrm>
        </p:spPr>
        <p:txBody>
          <a:bodyPr>
            <a:normAutofit fontScale="77500" lnSpcReduction="20000"/>
          </a:bodyPr>
          <a:lstStyle/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Opća gimnazija – 4 godine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Grafička tehnologija i audio - vizualno oblikovanje (grafički tehničar) – 4 godine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Turizam i ugostiteljstvo (turističko-hotelijerski komercijalist, kuhar, konobar) – 3 godine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Šumarstvo, prerada i obrada drva (stolar) – 3 godine</a:t>
            </a:r>
          </a:p>
          <a:p>
            <a:r>
              <a:rPr lang="hr-H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Strojrstvo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brodogradnja i metalurgija (instalater grijanja i klimatizacije) – 3 godine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Osobne, usluge zaštite i druge usluge (frizer) – 3 godine</a:t>
            </a:r>
          </a:p>
          <a:p>
            <a:pPr marL="0" indent="0">
              <a:buNone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Kolodvorska ulica 6, 43280 Garešnica </a:t>
            </a:r>
          </a:p>
          <a:p>
            <a:pPr marL="0" indent="0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ssasenoa@ss-asenoa.hr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http://ss-asenoa-garesnica.skole.hr/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hr-HR" sz="800" dirty="0"/>
          </a:p>
          <a:p>
            <a:pPr marL="0" indent="0">
              <a:buNone/>
            </a:pPr>
            <a:endParaRPr lang="hr-HR" sz="800" dirty="0"/>
          </a:p>
        </p:txBody>
      </p:sp>
    </p:spTree>
    <p:extLst>
      <p:ext uri="{BB962C8B-B14F-4D97-AF65-F5344CB8AC3E}">
        <p14:creationId xmlns:p14="http://schemas.microsoft.com/office/powerpoint/2010/main" val="3435175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697CDA-BDB7-4883-B48B-1D4EDB2F0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DC0EC46-2230-4728-856D-F35311121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8" y="643467"/>
            <a:ext cx="10905066" cy="5562249"/>
          </a:xfrm>
          <a:custGeom>
            <a:avLst/>
            <a:gdLst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8506 w 11243827"/>
              <a:gd name="connsiteY105" fmla="*/ 5632788 h 5641173"/>
              <a:gd name="connsiteX106" fmla="*/ 7912803 w 11243827"/>
              <a:gd name="connsiteY106" fmla="*/ 5629702 h 5641173"/>
              <a:gd name="connsiteX107" fmla="*/ 7890915 w 11243827"/>
              <a:gd name="connsiteY107" fmla="*/ 5612272 h 5641173"/>
              <a:gd name="connsiteX108" fmla="*/ 7727691 w 11243827"/>
              <a:gd name="connsiteY108" fmla="*/ 5621064 h 5641173"/>
              <a:gd name="connsiteX109" fmla="*/ 7685998 w 11243827"/>
              <a:gd name="connsiteY109" fmla="*/ 5615564 h 5641173"/>
              <a:gd name="connsiteX110" fmla="*/ 7649302 w 11243827"/>
              <a:gd name="connsiteY110" fmla="*/ 5626541 h 5641173"/>
              <a:gd name="connsiteX111" fmla="*/ 7634083 w 11243827"/>
              <a:gd name="connsiteY111" fmla="*/ 5620862 h 5641173"/>
              <a:gd name="connsiteX112" fmla="*/ 7631455 w 11243827"/>
              <a:gd name="connsiteY112" fmla="*/ 5619708 h 5641173"/>
              <a:gd name="connsiteX113" fmla="*/ 7620952 w 11243827"/>
              <a:gd name="connsiteY113" fmla="*/ 5618872 h 5641173"/>
              <a:gd name="connsiteX114" fmla="*/ 7617992 w 11243827"/>
              <a:gd name="connsiteY114" fmla="*/ 5613914 h 5641173"/>
              <a:gd name="connsiteX115" fmla="*/ 7602182 w 11243827"/>
              <a:gd name="connsiteY115" fmla="*/ 5609271 h 5641173"/>
              <a:gd name="connsiteX116" fmla="*/ 7582847 w 11243827"/>
              <a:gd name="connsiteY116" fmla="*/ 5609047 h 5641173"/>
              <a:gd name="connsiteX117" fmla="*/ 7514158 w 11243827"/>
              <a:gd name="connsiteY117" fmla="*/ 5607737 h 5641173"/>
              <a:gd name="connsiteX118" fmla="*/ 7502955 w 11243827"/>
              <a:gd name="connsiteY118" fmla="*/ 5610415 h 5641173"/>
              <a:gd name="connsiteX119" fmla="*/ 7466391 w 11243827"/>
              <a:gd name="connsiteY119" fmla="*/ 5605949 h 5641173"/>
              <a:gd name="connsiteX120" fmla="*/ 7433806 w 11243827"/>
              <a:gd name="connsiteY120" fmla="*/ 5604945 h 5641173"/>
              <a:gd name="connsiteX121" fmla="*/ 7412693 w 11243827"/>
              <a:gd name="connsiteY121" fmla="*/ 5607075 h 5641173"/>
              <a:gd name="connsiteX122" fmla="*/ 7407159 w 11243827"/>
              <a:gd name="connsiteY122" fmla="*/ 5605310 h 5641173"/>
              <a:gd name="connsiteX123" fmla="*/ 7385900 w 11243827"/>
              <a:gd name="connsiteY123" fmla="*/ 5604171 h 5641173"/>
              <a:gd name="connsiteX124" fmla="*/ 7375071 w 11243827"/>
              <a:gd name="connsiteY124" fmla="*/ 5606788 h 5641173"/>
              <a:gd name="connsiteX125" fmla="*/ 7364382 w 11243827"/>
              <a:gd name="connsiteY125" fmla="*/ 5600762 h 5641173"/>
              <a:gd name="connsiteX126" fmla="*/ 7361770 w 11243827"/>
              <a:gd name="connsiteY126" fmla="*/ 5596347 h 5641173"/>
              <a:gd name="connsiteX127" fmla="*/ 7346641 w 11243827"/>
              <a:gd name="connsiteY127" fmla="*/ 5598329 h 5641173"/>
              <a:gd name="connsiteX128" fmla="*/ 7334238 w 11243827"/>
              <a:gd name="connsiteY128" fmla="*/ 5594014 h 5641173"/>
              <a:gd name="connsiteX129" fmla="*/ 7323426 w 11243827"/>
              <a:gd name="connsiteY129" fmla="*/ 5596835 h 5641173"/>
              <a:gd name="connsiteX130" fmla="*/ 7318938 w 11243827"/>
              <a:gd name="connsiteY130" fmla="*/ 5596200 h 5641173"/>
              <a:gd name="connsiteX131" fmla="*/ 7307784 w 11243827"/>
              <a:gd name="connsiteY131" fmla="*/ 5594065 h 5641173"/>
              <a:gd name="connsiteX132" fmla="*/ 7288540 w 11243827"/>
              <a:gd name="connsiteY132" fmla="*/ 5589320 h 5641173"/>
              <a:gd name="connsiteX133" fmla="*/ 7282537 w 11243827"/>
              <a:gd name="connsiteY133" fmla="*/ 5588660 h 5641173"/>
              <a:gd name="connsiteX134" fmla="*/ 7269466 w 11243827"/>
              <a:gd name="connsiteY134" fmla="*/ 5581404 h 5641173"/>
              <a:gd name="connsiteX135" fmla="*/ 7244165 w 11243827"/>
              <a:gd name="connsiteY135" fmla="*/ 5575200 h 5641173"/>
              <a:gd name="connsiteX136" fmla="*/ 7199619 w 11243827"/>
              <a:gd name="connsiteY136" fmla="*/ 5553550 h 5641173"/>
              <a:gd name="connsiteX137" fmla="*/ 7173434 w 11243827"/>
              <a:gd name="connsiteY137" fmla="*/ 5543219 h 5641173"/>
              <a:gd name="connsiteX138" fmla="*/ 7155718 w 11243827"/>
              <a:gd name="connsiteY138" fmla="*/ 5533697 h 5641173"/>
              <a:gd name="connsiteX139" fmla="*/ 7103430 w 11243827"/>
              <a:gd name="connsiteY139" fmla="*/ 5520249 h 5641173"/>
              <a:gd name="connsiteX140" fmla="*/ 7013746 w 11243827"/>
              <a:gd name="connsiteY140" fmla="*/ 5502470 h 5641173"/>
              <a:gd name="connsiteX141" fmla="*/ 6995379 w 11243827"/>
              <a:gd name="connsiteY141" fmla="*/ 5497693 h 5641173"/>
              <a:gd name="connsiteX142" fmla="*/ 6982475 w 11243827"/>
              <a:gd name="connsiteY142" fmla="*/ 5489641 h 5641173"/>
              <a:gd name="connsiteX143" fmla="*/ 6981994 w 11243827"/>
              <a:gd name="connsiteY143" fmla="*/ 5484335 h 5641173"/>
              <a:gd name="connsiteX144" fmla="*/ 6972355 w 11243827"/>
              <a:gd name="connsiteY144" fmla="*/ 5481074 h 5641173"/>
              <a:gd name="connsiteX145" fmla="*/ 6970394 w 11243827"/>
              <a:gd name="connsiteY145" fmla="*/ 5479383 h 5641173"/>
              <a:gd name="connsiteX146" fmla="*/ 6958543 w 11243827"/>
              <a:gd name="connsiteY146" fmla="*/ 5470507 h 5641173"/>
              <a:gd name="connsiteX147" fmla="*/ 6918276 w 11243827"/>
              <a:gd name="connsiteY147" fmla="*/ 5472034 h 5641173"/>
              <a:gd name="connsiteX148" fmla="*/ 6881046 w 11243827"/>
              <a:gd name="connsiteY148" fmla="*/ 5457070 h 5641173"/>
              <a:gd name="connsiteX149" fmla="*/ 6720917 w 11243827"/>
              <a:gd name="connsiteY149" fmla="*/ 5426664 h 5641173"/>
              <a:gd name="connsiteX150" fmla="*/ 6724964 w 11243827"/>
              <a:gd name="connsiteY150" fmla="*/ 5414071 h 5641173"/>
              <a:gd name="connsiteX151" fmla="*/ 6717823 w 11243827"/>
              <a:gd name="connsiteY151" fmla="*/ 5410317 h 5641173"/>
              <a:gd name="connsiteX152" fmla="*/ 6660723 w 11243827"/>
              <a:gd name="connsiteY152" fmla="*/ 5408304 h 5641173"/>
              <a:gd name="connsiteX153" fmla="*/ 6532914 w 11243827"/>
              <a:gd name="connsiteY153" fmla="*/ 5431205 h 5641173"/>
              <a:gd name="connsiteX154" fmla="*/ 6317327 w 11243827"/>
              <a:gd name="connsiteY154" fmla="*/ 5481889 h 5641173"/>
              <a:gd name="connsiteX155" fmla="*/ 6196243 w 11243827"/>
              <a:gd name="connsiteY155" fmla="*/ 5515042 h 5641173"/>
              <a:gd name="connsiteX156" fmla="*/ 6099124 w 11243827"/>
              <a:gd name="connsiteY156" fmla="*/ 5516848 h 5641173"/>
              <a:gd name="connsiteX157" fmla="*/ 6016077 w 11243827"/>
              <a:gd name="connsiteY157" fmla="*/ 5528642 h 5641173"/>
              <a:gd name="connsiteX158" fmla="*/ 6004389 w 11243827"/>
              <a:gd name="connsiteY158" fmla="*/ 5531206 h 5641173"/>
              <a:gd name="connsiteX159" fmla="*/ 5933945 w 11243827"/>
              <a:gd name="connsiteY159" fmla="*/ 5538840 h 5641173"/>
              <a:gd name="connsiteX160" fmla="*/ 5883936 w 11243827"/>
              <a:gd name="connsiteY160" fmla="*/ 5553807 h 5641173"/>
              <a:gd name="connsiteX161" fmla="*/ 5798331 w 11243827"/>
              <a:gd name="connsiteY161" fmla="*/ 5564248 h 5641173"/>
              <a:gd name="connsiteX162" fmla="*/ 5712738 w 11243827"/>
              <a:gd name="connsiteY162" fmla="*/ 5573120 h 5641173"/>
              <a:gd name="connsiteX163" fmla="*/ 5681342 w 11243827"/>
              <a:gd name="connsiteY163" fmla="*/ 5575621 h 5641173"/>
              <a:gd name="connsiteX164" fmla="*/ 5627167 w 11243827"/>
              <a:gd name="connsiteY164" fmla="*/ 5583215 h 5641173"/>
              <a:gd name="connsiteX165" fmla="*/ 5591414 w 11243827"/>
              <a:gd name="connsiteY165" fmla="*/ 5587695 h 5641173"/>
              <a:gd name="connsiteX166" fmla="*/ 5583028 w 11243827"/>
              <a:gd name="connsiteY166" fmla="*/ 5580877 h 5641173"/>
              <a:gd name="connsiteX167" fmla="*/ 5549426 w 11243827"/>
              <a:gd name="connsiteY167" fmla="*/ 5582858 h 5641173"/>
              <a:gd name="connsiteX168" fmla="*/ 5519999 w 11243827"/>
              <a:gd name="connsiteY168" fmla="*/ 5592246 h 5641173"/>
              <a:gd name="connsiteX169" fmla="*/ 5480028 w 11243827"/>
              <a:gd name="connsiteY169" fmla="*/ 5597282 h 5641173"/>
              <a:gd name="connsiteX170" fmla="*/ 5456175 w 11243827"/>
              <a:gd name="connsiteY170" fmla="*/ 5600371 h 5641173"/>
              <a:gd name="connsiteX171" fmla="*/ 5388463 w 11243827"/>
              <a:gd name="connsiteY171" fmla="*/ 5602638 h 5641173"/>
              <a:gd name="connsiteX172" fmla="*/ 5265898 w 11243827"/>
              <a:gd name="connsiteY172" fmla="*/ 5591830 h 5641173"/>
              <a:gd name="connsiteX173" fmla="*/ 5231231 w 11243827"/>
              <a:gd name="connsiteY173" fmla="*/ 5592790 h 5641173"/>
              <a:gd name="connsiteX174" fmla="*/ 5226996 w 11243827"/>
              <a:gd name="connsiteY174" fmla="*/ 5595040 h 5641173"/>
              <a:gd name="connsiteX175" fmla="*/ 5175988 w 11243827"/>
              <a:gd name="connsiteY175" fmla="*/ 5588131 h 5641173"/>
              <a:gd name="connsiteX176" fmla="*/ 5107470 w 11243827"/>
              <a:gd name="connsiteY176" fmla="*/ 5594771 h 5641173"/>
              <a:gd name="connsiteX177" fmla="*/ 5027868 w 11243827"/>
              <a:gd name="connsiteY177" fmla="*/ 5605624 h 5641173"/>
              <a:gd name="connsiteX178" fmla="*/ 5007324 w 11243827"/>
              <a:gd name="connsiteY178" fmla="*/ 5609209 h 5641173"/>
              <a:gd name="connsiteX179" fmla="*/ 4952559 w 11243827"/>
              <a:gd name="connsiteY179" fmla="*/ 5611402 h 5641173"/>
              <a:gd name="connsiteX180" fmla="*/ 4826081 w 11243827"/>
              <a:gd name="connsiteY180" fmla="*/ 5616191 h 5641173"/>
              <a:gd name="connsiteX181" fmla="*/ 4823501 w 11243827"/>
              <a:gd name="connsiteY181" fmla="*/ 5619174 h 5641173"/>
              <a:gd name="connsiteX182" fmla="*/ 4813093 w 11243827"/>
              <a:gd name="connsiteY182" fmla="*/ 5620026 h 5641173"/>
              <a:gd name="connsiteX183" fmla="*/ 4810563 w 11243827"/>
              <a:gd name="connsiteY183" fmla="*/ 5620787 h 5641173"/>
              <a:gd name="connsiteX184" fmla="*/ 4795818 w 11243827"/>
              <a:gd name="connsiteY184" fmla="*/ 5624618 h 5641173"/>
              <a:gd name="connsiteX185" fmla="*/ 4758404 w 11243827"/>
              <a:gd name="connsiteY185" fmla="*/ 5619510 h 5641173"/>
              <a:gd name="connsiteX186" fmla="*/ 4717254 w 11243827"/>
              <a:gd name="connsiteY186" fmla="*/ 5624155 h 5641173"/>
              <a:gd name="connsiteX187" fmla="*/ 4591958 w 11243827"/>
              <a:gd name="connsiteY187" fmla="*/ 5624710 h 5641173"/>
              <a:gd name="connsiteX188" fmla="*/ 4476215 w 11243827"/>
              <a:gd name="connsiteY188" fmla="*/ 5628210 h 5641173"/>
              <a:gd name="connsiteX189" fmla="*/ 4425193 w 11243827"/>
              <a:gd name="connsiteY189" fmla="*/ 5627414 h 5641173"/>
              <a:gd name="connsiteX190" fmla="*/ 4383866 w 11243827"/>
              <a:gd name="connsiteY190" fmla="*/ 5626546 h 5641173"/>
              <a:gd name="connsiteX191" fmla="*/ 4385596 w 11243827"/>
              <a:gd name="connsiteY191" fmla="*/ 5634646 h 5641173"/>
              <a:gd name="connsiteX192" fmla="*/ 4360864 w 11243827"/>
              <a:gd name="connsiteY192" fmla="*/ 5641173 h 5641173"/>
              <a:gd name="connsiteX193" fmla="*/ 4328321 w 11243827"/>
              <a:gd name="connsiteY193" fmla="*/ 5626332 h 5641173"/>
              <a:gd name="connsiteX194" fmla="*/ 4309842 w 11243827"/>
              <a:gd name="connsiteY194" fmla="*/ 5626471 h 5641173"/>
              <a:gd name="connsiteX195" fmla="*/ 4277424 w 11243827"/>
              <a:gd name="connsiteY195" fmla="*/ 5631598 h 5641173"/>
              <a:gd name="connsiteX196" fmla="*/ 4266627 w 11243827"/>
              <a:gd name="connsiteY196" fmla="*/ 5633969 h 5641173"/>
              <a:gd name="connsiteX197" fmla="*/ 4185525 w 11243827"/>
              <a:gd name="connsiteY197" fmla="*/ 5617508 h 5641173"/>
              <a:gd name="connsiteX198" fmla="*/ 4177617 w 11243827"/>
              <a:gd name="connsiteY198" fmla="*/ 5610903 h 5641173"/>
              <a:gd name="connsiteX199" fmla="*/ 4136948 w 11243827"/>
              <a:gd name="connsiteY199" fmla="*/ 5608031 h 5641173"/>
              <a:gd name="connsiteX200" fmla="*/ 4132323 w 11243827"/>
              <a:gd name="connsiteY200" fmla="*/ 5609784 h 5641173"/>
              <a:gd name="connsiteX201" fmla="*/ 4098620 w 11243827"/>
              <a:gd name="connsiteY201" fmla="*/ 5599672 h 5641173"/>
              <a:gd name="connsiteX202" fmla="*/ 3963475 w 11243827"/>
              <a:gd name="connsiteY202" fmla="*/ 5581841 h 5641173"/>
              <a:gd name="connsiteX203" fmla="*/ 3703613 w 11243827"/>
              <a:gd name="connsiteY203" fmla="*/ 5572482 h 5641173"/>
              <a:gd name="connsiteX204" fmla="*/ 3432987 w 11243827"/>
              <a:gd name="connsiteY204" fmla="*/ 5545768 h 5641173"/>
              <a:gd name="connsiteX205" fmla="*/ 3176381 w 11243827"/>
              <a:gd name="connsiteY205" fmla="*/ 5556110 h 5641173"/>
              <a:gd name="connsiteX206" fmla="*/ 2710156 w 11243827"/>
              <a:gd name="connsiteY206" fmla="*/ 5527517 h 5641173"/>
              <a:gd name="connsiteX207" fmla="*/ 2550206 w 11243827"/>
              <a:gd name="connsiteY207" fmla="*/ 5524958 h 5641173"/>
              <a:gd name="connsiteX208" fmla="*/ 2443041 w 11243827"/>
              <a:gd name="connsiteY208" fmla="*/ 5523990 h 5641173"/>
              <a:gd name="connsiteX209" fmla="*/ 2435613 w 11243827"/>
              <a:gd name="connsiteY209" fmla="*/ 5526704 h 5641173"/>
              <a:gd name="connsiteX210" fmla="*/ 2405682 w 11243827"/>
              <a:gd name="connsiteY210" fmla="*/ 5528307 h 5641173"/>
              <a:gd name="connsiteX211" fmla="*/ 2397487 w 11243827"/>
              <a:gd name="connsiteY211" fmla="*/ 5540337 h 5641173"/>
              <a:gd name="connsiteX212" fmla="*/ 2297454 w 11243827"/>
              <a:gd name="connsiteY212" fmla="*/ 5550765 h 5641173"/>
              <a:gd name="connsiteX213" fmla="*/ 2056700 w 11243827"/>
              <a:gd name="connsiteY213" fmla="*/ 5555489 h 5641173"/>
              <a:gd name="connsiteX214" fmla="*/ 1878530 w 11243827"/>
              <a:gd name="connsiteY214" fmla="*/ 5535330 h 5641173"/>
              <a:gd name="connsiteX215" fmla="*/ 1859292 w 11243827"/>
              <a:gd name="connsiteY215" fmla="*/ 5535461 h 5641173"/>
              <a:gd name="connsiteX216" fmla="*/ 1835626 w 11243827"/>
              <a:gd name="connsiteY216" fmla="*/ 5533793 h 5641173"/>
              <a:gd name="connsiteX217" fmla="*/ 1798939 w 11243827"/>
              <a:gd name="connsiteY217" fmla="*/ 5540285 h 5641173"/>
              <a:gd name="connsiteX218" fmla="*/ 1779046 w 11243827"/>
              <a:gd name="connsiteY218" fmla="*/ 5549949 h 5641173"/>
              <a:gd name="connsiteX219" fmla="*/ 1772421 w 11243827"/>
              <a:gd name="connsiteY219" fmla="*/ 5549018 h 5641173"/>
              <a:gd name="connsiteX220" fmla="*/ 1772052 w 11243827"/>
              <a:gd name="connsiteY220" fmla="*/ 5545689 h 5641173"/>
              <a:gd name="connsiteX221" fmla="*/ 1711543 w 11243827"/>
              <a:gd name="connsiteY221" fmla="*/ 5534558 h 5641173"/>
              <a:gd name="connsiteX222" fmla="*/ 1698891 w 11243827"/>
              <a:gd name="connsiteY222" fmla="*/ 5513187 h 5641173"/>
              <a:gd name="connsiteX223" fmla="*/ 1538763 w 11243827"/>
              <a:gd name="connsiteY223" fmla="*/ 5482781 h 5641173"/>
              <a:gd name="connsiteX224" fmla="*/ 1501533 w 11243827"/>
              <a:gd name="connsiteY224" fmla="*/ 5467817 h 5641173"/>
              <a:gd name="connsiteX225" fmla="*/ 1461266 w 11243827"/>
              <a:gd name="connsiteY225" fmla="*/ 5469343 h 5641173"/>
              <a:gd name="connsiteX226" fmla="*/ 1449415 w 11243827"/>
              <a:gd name="connsiteY226" fmla="*/ 5460467 h 5641173"/>
              <a:gd name="connsiteX227" fmla="*/ 1447454 w 11243827"/>
              <a:gd name="connsiteY227" fmla="*/ 5458776 h 5641173"/>
              <a:gd name="connsiteX228" fmla="*/ 1437814 w 11243827"/>
              <a:gd name="connsiteY228" fmla="*/ 5455515 h 5641173"/>
              <a:gd name="connsiteX229" fmla="*/ 1437334 w 11243827"/>
              <a:gd name="connsiteY229" fmla="*/ 5450209 h 5641173"/>
              <a:gd name="connsiteX230" fmla="*/ 1424429 w 11243827"/>
              <a:gd name="connsiteY230" fmla="*/ 5442157 h 5641173"/>
              <a:gd name="connsiteX231" fmla="*/ 1406063 w 11243827"/>
              <a:gd name="connsiteY231" fmla="*/ 5437380 h 5641173"/>
              <a:gd name="connsiteX232" fmla="*/ 1316379 w 11243827"/>
              <a:gd name="connsiteY232" fmla="*/ 5419601 h 5641173"/>
              <a:gd name="connsiteX233" fmla="*/ 1264090 w 11243827"/>
              <a:gd name="connsiteY233" fmla="*/ 5406153 h 5641173"/>
              <a:gd name="connsiteX234" fmla="*/ 1246374 w 11243827"/>
              <a:gd name="connsiteY234" fmla="*/ 5396631 h 5641173"/>
              <a:gd name="connsiteX235" fmla="*/ 1220190 w 11243827"/>
              <a:gd name="connsiteY235" fmla="*/ 5386301 h 5641173"/>
              <a:gd name="connsiteX236" fmla="*/ 1175643 w 11243827"/>
              <a:gd name="connsiteY236" fmla="*/ 5364651 h 5641173"/>
              <a:gd name="connsiteX237" fmla="*/ 1150342 w 11243827"/>
              <a:gd name="connsiteY237" fmla="*/ 5358447 h 5641173"/>
              <a:gd name="connsiteX238" fmla="*/ 1137272 w 11243827"/>
              <a:gd name="connsiteY238" fmla="*/ 5351191 h 5641173"/>
              <a:gd name="connsiteX239" fmla="*/ 1131268 w 11243827"/>
              <a:gd name="connsiteY239" fmla="*/ 5350530 h 5641173"/>
              <a:gd name="connsiteX240" fmla="*/ 1112024 w 11243827"/>
              <a:gd name="connsiteY240" fmla="*/ 5345786 h 5641173"/>
              <a:gd name="connsiteX241" fmla="*/ 1100870 w 11243827"/>
              <a:gd name="connsiteY241" fmla="*/ 5343651 h 5641173"/>
              <a:gd name="connsiteX242" fmla="*/ 1096383 w 11243827"/>
              <a:gd name="connsiteY242" fmla="*/ 5343015 h 5641173"/>
              <a:gd name="connsiteX243" fmla="*/ 1085571 w 11243827"/>
              <a:gd name="connsiteY243" fmla="*/ 5345836 h 5641173"/>
              <a:gd name="connsiteX244" fmla="*/ 1073168 w 11243827"/>
              <a:gd name="connsiteY244" fmla="*/ 5341521 h 5641173"/>
              <a:gd name="connsiteX245" fmla="*/ 1058039 w 11243827"/>
              <a:gd name="connsiteY245" fmla="*/ 5343504 h 5641173"/>
              <a:gd name="connsiteX246" fmla="*/ 1055426 w 11243827"/>
              <a:gd name="connsiteY246" fmla="*/ 5339088 h 5641173"/>
              <a:gd name="connsiteX247" fmla="*/ 1044738 w 11243827"/>
              <a:gd name="connsiteY247" fmla="*/ 5333063 h 5641173"/>
              <a:gd name="connsiteX248" fmla="*/ 1033909 w 11243827"/>
              <a:gd name="connsiteY248" fmla="*/ 5335680 h 5641173"/>
              <a:gd name="connsiteX249" fmla="*/ 1012649 w 11243827"/>
              <a:gd name="connsiteY249" fmla="*/ 5334541 h 5641173"/>
              <a:gd name="connsiteX250" fmla="*/ 1007115 w 11243827"/>
              <a:gd name="connsiteY250" fmla="*/ 5332775 h 5641173"/>
              <a:gd name="connsiteX251" fmla="*/ 986002 w 11243827"/>
              <a:gd name="connsiteY251" fmla="*/ 5334906 h 5641173"/>
              <a:gd name="connsiteX252" fmla="*/ 953418 w 11243827"/>
              <a:gd name="connsiteY252" fmla="*/ 5333901 h 5641173"/>
              <a:gd name="connsiteX253" fmla="*/ 916854 w 11243827"/>
              <a:gd name="connsiteY253" fmla="*/ 5329435 h 5641173"/>
              <a:gd name="connsiteX254" fmla="*/ 905651 w 11243827"/>
              <a:gd name="connsiteY254" fmla="*/ 5332114 h 5641173"/>
              <a:gd name="connsiteX255" fmla="*/ 836961 w 11243827"/>
              <a:gd name="connsiteY255" fmla="*/ 5330803 h 5641173"/>
              <a:gd name="connsiteX256" fmla="*/ 817627 w 11243827"/>
              <a:gd name="connsiteY256" fmla="*/ 5330580 h 5641173"/>
              <a:gd name="connsiteX257" fmla="*/ 801817 w 11243827"/>
              <a:gd name="connsiteY257" fmla="*/ 5325937 h 5641173"/>
              <a:gd name="connsiteX258" fmla="*/ 798857 w 11243827"/>
              <a:gd name="connsiteY258" fmla="*/ 5320979 h 5641173"/>
              <a:gd name="connsiteX259" fmla="*/ 788354 w 11243827"/>
              <a:gd name="connsiteY259" fmla="*/ 5320143 h 5641173"/>
              <a:gd name="connsiteX260" fmla="*/ 785726 w 11243827"/>
              <a:gd name="connsiteY260" fmla="*/ 5318989 h 5641173"/>
              <a:gd name="connsiteX261" fmla="*/ 770507 w 11243827"/>
              <a:gd name="connsiteY261" fmla="*/ 5313309 h 5641173"/>
              <a:gd name="connsiteX262" fmla="*/ 733810 w 11243827"/>
              <a:gd name="connsiteY262" fmla="*/ 5324286 h 5641173"/>
              <a:gd name="connsiteX263" fmla="*/ 692117 w 11243827"/>
              <a:gd name="connsiteY263" fmla="*/ 5318786 h 5641173"/>
              <a:gd name="connsiteX264" fmla="*/ 528894 w 11243827"/>
              <a:gd name="connsiteY264" fmla="*/ 5327578 h 5641173"/>
              <a:gd name="connsiteX265" fmla="*/ 507005 w 11243827"/>
              <a:gd name="connsiteY265" fmla="*/ 5310149 h 5641173"/>
              <a:gd name="connsiteX266" fmla="*/ 441302 w 11243827"/>
              <a:gd name="connsiteY266" fmla="*/ 5307062 h 5641173"/>
              <a:gd name="connsiteX267" fmla="*/ 336819 w 11243827"/>
              <a:gd name="connsiteY267" fmla="*/ 5336690 h 5641173"/>
              <a:gd name="connsiteX268" fmla="*/ 215763 w 11243827"/>
              <a:gd name="connsiteY268" fmla="*/ 5332575 h 5641173"/>
              <a:gd name="connsiteX269" fmla="*/ 205927 w 11243827"/>
              <a:gd name="connsiteY269" fmla="*/ 5339672 h 5641173"/>
              <a:gd name="connsiteX270" fmla="*/ 194189 w 11243827"/>
              <a:gd name="connsiteY270" fmla="*/ 5343588 h 5641173"/>
              <a:gd name="connsiteX271" fmla="*/ 192552 w 11243827"/>
              <a:gd name="connsiteY271" fmla="*/ 5342845 h 5641173"/>
              <a:gd name="connsiteX272" fmla="*/ 178320 w 11243827"/>
              <a:gd name="connsiteY272" fmla="*/ 5343766 h 5641173"/>
              <a:gd name="connsiteX273" fmla="*/ 175596 w 11243827"/>
              <a:gd name="connsiteY273" fmla="*/ 5346411 h 5641173"/>
              <a:gd name="connsiteX274" fmla="*/ 165951 w 11243827"/>
              <a:gd name="connsiteY274" fmla="*/ 5347808 h 5641173"/>
              <a:gd name="connsiteX275" fmla="*/ 147287 w 11243827"/>
              <a:gd name="connsiteY275" fmla="*/ 5352625 h 5641173"/>
              <a:gd name="connsiteX276" fmla="*/ 143484 w 11243827"/>
              <a:gd name="connsiteY276" fmla="*/ 5351591 h 5641173"/>
              <a:gd name="connsiteX277" fmla="*/ 114847 w 11243827"/>
              <a:gd name="connsiteY277" fmla="*/ 5355844 h 5641173"/>
              <a:gd name="connsiteX278" fmla="*/ 114306 w 11243827"/>
              <a:gd name="connsiteY278" fmla="*/ 5354983 h 5641173"/>
              <a:gd name="connsiteX279" fmla="*/ 105588 w 11243827"/>
              <a:gd name="connsiteY279" fmla="*/ 5352169 h 5641173"/>
              <a:gd name="connsiteX280" fmla="*/ 89264 w 11243827"/>
              <a:gd name="connsiteY280" fmla="*/ 5348886 h 5641173"/>
              <a:gd name="connsiteX281" fmla="*/ 49794 w 11243827"/>
              <a:gd name="connsiteY281" fmla="*/ 5329950 h 5641173"/>
              <a:gd name="connsiteX282" fmla="*/ 19924 w 11243827"/>
              <a:gd name="connsiteY282" fmla="*/ 5334282 h 5641173"/>
              <a:gd name="connsiteX283" fmla="*/ 13819 w 11243827"/>
              <a:gd name="connsiteY283" fmla="*/ 5334653 h 5641173"/>
              <a:gd name="connsiteX284" fmla="*/ 13657 w 11243827"/>
              <a:gd name="connsiteY284" fmla="*/ 5334455 h 5641173"/>
              <a:gd name="connsiteX285" fmla="*/ 7139 w 11243827"/>
              <a:gd name="connsiteY285" fmla="*/ 5334438 h 5641173"/>
              <a:gd name="connsiteX286" fmla="*/ 2684 w 11243827"/>
              <a:gd name="connsiteY286" fmla="*/ 5335333 h 5641173"/>
              <a:gd name="connsiteX287" fmla="*/ 0 w 11243827"/>
              <a:gd name="connsiteY287" fmla="*/ 5335496 h 5641173"/>
              <a:gd name="connsiteX288" fmla="*/ 0 w 11243827"/>
              <a:gd name="connsiteY288" fmla="*/ 10592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426664 h 5641173"/>
              <a:gd name="connsiteX149" fmla="*/ 6724964 w 11243827"/>
              <a:gd name="connsiteY149" fmla="*/ 5414071 h 5641173"/>
              <a:gd name="connsiteX150" fmla="*/ 6717823 w 11243827"/>
              <a:gd name="connsiteY150" fmla="*/ 5410317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426664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637174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804792 w 11243827"/>
              <a:gd name="connsiteY148" fmla="*/ 5439822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804792 w 11243827"/>
              <a:gd name="connsiteY148" fmla="*/ 5439822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87273"/>
              <a:gd name="connsiteX1" fmla="*/ 11243827 w 11243827"/>
              <a:gd name="connsiteY1" fmla="*/ 1470035 h 5687273"/>
              <a:gd name="connsiteX2" fmla="*/ 11243827 w 11243827"/>
              <a:gd name="connsiteY2" fmla="*/ 5001571 h 5687273"/>
              <a:gd name="connsiteX3" fmla="*/ 11243827 w 11243827"/>
              <a:gd name="connsiteY3" fmla="*/ 5209610 h 5687273"/>
              <a:gd name="connsiteX4" fmla="*/ 11240675 w 11243827"/>
              <a:gd name="connsiteY4" fmla="*/ 5210442 h 5687273"/>
              <a:gd name="connsiteX5" fmla="*/ 11179959 w 11243827"/>
              <a:gd name="connsiteY5" fmla="*/ 5221199 h 5687273"/>
              <a:gd name="connsiteX6" fmla="*/ 11105493 w 11243827"/>
              <a:gd name="connsiteY6" fmla="*/ 5259905 h 5687273"/>
              <a:gd name="connsiteX7" fmla="*/ 11078640 w 11243827"/>
              <a:gd name="connsiteY7" fmla="*/ 5263531 h 5687273"/>
              <a:gd name="connsiteX8" fmla="*/ 11079616 w 11243827"/>
              <a:gd name="connsiteY8" fmla="*/ 5270380 h 5687273"/>
              <a:gd name="connsiteX9" fmla="*/ 11069641 w 11243827"/>
              <a:gd name="connsiteY9" fmla="*/ 5270884 h 5687273"/>
              <a:gd name="connsiteX10" fmla="*/ 11047377 w 11243827"/>
              <a:gd name="connsiteY10" fmla="*/ 5271051 h 5687273"/>
              <a:gd name="connsiteX11" fmla="*/ 10980705 w 11243827"/>
              <a:gd name="connsiteY11" fmla="*/ 5272951 h 5687273"/>
              <a:gd name="connsiteX12" fmla="*/ 10962514 w 11243827"/>
              <a:gd name="connsiteY12" fmla="*/ 5286084 h 5687273"/>
              <a:gd name="connsiteX13" fmla="*/ 10945307 w 11243827"/>
              <a:gd name="connsiteY13" fmla="*/ 5286290 h 5687273"/>
              <a:gd name="connsiteX14" fmla="*/ 10845516 w 11243827"/>
              <a:gd name="connsiteY14" fmla="*/ 5303894 h 5687273"/>
              <a:gd name="connsiteX15" fmla="*/ 10831795 w 11243827"/>
              <a:gd name="connsiteY15" fmla="*/ 5305210 h 5687273"/>
              <a:gd name="connsiteX16" fmla="*/ 10824365 w 11243827"/>
              <a:gd name="connsiteY16" fmla="*/ 5311111 h 5687273"/>
              <a:gd name="connsiteX17" fmla="*/ 10797756 w 11243827"/>
              <a:gd name="connsiteY17" fmla="*/ 5312285 h 5687273"/>
              <a:gd name="connsiteX18" fmla="*/ 10796525 w 11243827"/>
              <a:gd name="connsiteY18" fmla="*/ 5315645 h 5687273"/>
              <a:gd name="connsiteX19" fmla="*/ 10709063 w 11243827"/>
              <a:gd name="connsiteY19" fmla="*/ 5344492 h 5687273"/>
              <a:gd name="connsiteX20" fmla="*/ 10694078 w 11243827"/>
              <a:gd name="connsiteY20" fmla="*/ 5349258 h 5687273"/>
              <a:gd name="connsiteX21" fmla="*/ 10681131 w 11243827"/>
              <a:gd name="connsiteY21" fmla="*/ 5347812 h 5687273"/>
              <a:gd name="connsiteX22" fmla="*/ 10609448 w 11243827"/>
              <a:gd name="connsiteY22" fmla="*/ 5351931 h 5687273"/>
              <a:gd name="connsiteX23" fmla="*/ 10592397 w 11243827"/>
              <a:gd name="connsiteY23" fmla="*/ 5349402 h 5687273"/>
              <a:gd name="connsiteX24" fmla="*/ 10585227 w 11243827"/>
              <a:gd name="connsiteY24" fmla="*/ 5344063 h 5687273"/>
              <a:gd name="connsiteX25" fmla="*/ 10557472 w 11243827"/>
              <a:gd name="connsiteY25" fmla="*/ 5354151 h 5687273"/>
              <a:gd name="connsiteX26" fmla="*/ 10514646 w 11243827"/>
              <a:gd name="connsiteY26" fmla="*/ 5361064 h 5687273"/>
              <a:gd name="connsiteX27" fmla="*/ 10494292 w 11243827"/>
              <a:gd name="connsiteY27" fmla="*/ 5366054 h 5687273"/>
              <a:gd name="connsiteX28" fmla="*/ 10477869 w 11243827"/>
              <a:gd name="connsiteY28" fmla="*/ 5363025 h 5687273"/>
              <a:gd name="connsiteX29" fmla="*/ 10384411 w 11243827"/>
              <a:gd name="connsiteY29" fmla="*/ 5362257 h 5687273"/>
              <a:gd name="connsiteX30" fmla="*/ 10362921 w 11243827"/>
              <a:gd name="connsiteY30" fmla="*/ 5357444 h 5687273"/>
              <a:gd name="connsiteX31" fmla="*/ 10352736 w 11243827"/>
              <a:gd name="connsiteY31" fmla="*/ 5347851 h 5687273"/>
              <a:gd name="connsiteX32" fmla="*/ 10344754 w 11243827"/>
              <a:gd name="connsiteY32" fmla="*/ 5351272 h 5687273"/>
              <a:gd name="connsiteX33" fmla="*/ 10288226 w 11243827"/>
              <a:gd name="connsiteY33" fmla="*/ 5351613 h 5687273"/>
              <a:gd name="connsiteX34" fmla="*/ 10251350 w 11243827"/>
              <a:gd name="connsiteY34" fmla="*/ 5352711 h 5687273"/>
              <a:gd name="connsiteX35" fmla="*/ 10249108 w 11243827"/>
              <a:gd name="connsiteY35" fmla="*/ 5365881 h 5687273"/>
              <a:gd name="connsiteX36" fmla="*/ 10216272 w 11243827"/>
              <a:gd name="connsiteY36" fmla="*/ 5370573 h 5687273"/>
              <a:gd name="connsiteX37" fmla="*/ 10181278 w 11243827"/>
              <a:gd name="connsiteY37" fmla="*/ 5362119 h 5687273"/>
              <a:gd name="connsiteX38" fmla="*/ 10140033 w 11243827"/>
              <a:gd name="connsiteY38" fmla="*/ 5363304 h 5687273"/>
              <a:gd name="connsiteX39" fmla="*/ 10115353 w 11243827"/>
              <a:gd name="connsiteY39" fmla="*/ 5363869 h 5687273"/>
              <a:gd name="connsiteX40" fmla="*/ 10050578 w 11243827"/>
              <a:gd name="connsiteY40" fmla="*/ 5376153 h 5687273"/>
              <a:gd name="connsiteX41" fmla="*/ 9945478 w 11243827"/>
              <a:gd name="connsiteY41" fmla="*/ 5422859 h 5687273"/>
              <a:gd name="connsiteX42" fmla="*/ 9912481 w 11243827"/>
              <a:gd name="connsiteY42" fmla="*/ 5429477 h 5687273"/>
              <a:gd name="connsiteX43" fmla="*/ 9906713 w 11243827"/>
              <a:gd name="connsiteY43" fmla="*/ 5426784 h 5687273"/>
              <a:gd name="connsiteX44" fmla="*/ 9742436 w 11243827"/>
              <a:gd name="connsiteY44" fmla="*/ 5454834 h 5687273"/>
              <a:gd name="connsiteX45" fmla="*/ 9713044 w 11243827"/>
              <a:gd name="connsiteY45" fmla="*/ 5456476 h 5687273"/>
              <a:gd name="connsiteX46" fmla="*/ 9691033 w 11243827"/>
              <a:gd name="connsiteY46" fmla="*/ 5455451 h 5687273"/>
              <a:gd name="connsiteX47" fmla="*/ 9638355 w 11243827"/>
              <a:gd name="connsiteY47" fmla="*/ 5464794 h 5687273"/>
              <a:gd name="connsiteX48" fmla="*/ 9552434 w 11243827"/>
              <a:gd name="connsiteY48" fmla="*/ 5485280 h 5687273"/>
              <a:gd name="connsiteX49" fmla="*/ 9533883 w 11243827"/>
              <a:gd name="connsiteY49" fmla="*/ 5488516 h 5687273"/>
              <a:gd name="connsiteX50" fmla="*/ 9516916 w 11243827"/>
              <a:gd name="connsiteY50" fmla="*/ 5486828 h 5687273"/>
              <a:gd name="connsiteX51" fmla="*/ 9512093 w 11243827"/>
              <a:gd name="connsiteY51" fmla="*/ 5482541 h 5687273"/>
              <a:gd name="connsiteX52" fmla="*/ 9501725 w 11243827"/>
              <a:gd name="connsiteY52" fmla="*/ 5483603 h 5687273"/>
              <a:gd name="connsiteX53" fmla="*/ 9498754 w 11243827"/>
              <a:gd name="connsiteY53" fmla="*/ 5482951 h 5687273"/>
              <a:gd name="connsiteX54" fmla="*/ 9481932 w 11243827"/>
              <a:gd name="connsiteY54" fmla="*/ 5480151 h 5687273"/>
              <a:gd name="connsiteX55" fmla="*/ 9451321 w 11243827"/>
              <a:gd name="connsiteY55" fmla="*/ 5497375 h 5687273"/>
              <a:gd name="connsiteX56" fmla="*/ 9409298 w 11243827"/>
              <a:gd name="connsiteY56" fmla="*/ 5499478 h 5687273"/>
              <a:gd name="connsiteX57" fmla="*/ 9257007 w 11243827"/>
              <a:gd name="connsiteY57" fmla="*/ 5537183 h 5687273"/>
              <a:gd name="connsiteX58" fmla="*/ 9229078 w 11243827"/>
              <a:gd name="connsiteY58" fmla="*/ 5524154 h 5687273"/>
              <a:gd name="connsiteX59" fmla="*/ 9165105 w 11243827"/>
              <a:gd name="connsiteY59" fmla="*/ 5532892 h 5687273"/>
              <a:gd name="connsiteX60" fmla="*/ 9077301 w 11243827"/>
              <a:gd name="connsiteY60" fmla="*/ 5580356 h 5687273"/>
              <a:gd name="connsiteX61" fmla="*/ 8960065 w 11243827"/>
              <a:gd name="connsiteY61" fmla="*/ 5597982 h 5687273"/>
              <a:gd name="connsiteX62" fmla="*/ 8953536 w 11243827"/>
              <a:gd name="connsiteY62" fmla="*/ 5606638 h 5687273"/>
              <a:gd name="connsiteX63" fmla="*/ 8943907 w 11243827"/>
              <a:gd name="connsiteY63" fmla="*/ 5612541 h 5687273"/>
              <a:gd name="connsiteX64" fmla="*/ 8942046 w 11243827"/>
              <a:gd name="connsiteY64" fmla="*/ 5612112 h 5687273"/>
              <a:gd name="connsiteX65" fmla="*/ 8928824 w 11243827"/>
              <a:gd name="connsiteY65" fmla="*/ 5615549 h 5687273"/>
              <a:gd name="connsiteX66" fmla="*/ 8927294 w 11243827"/>
              <a:gd name="connsiteY66" fmla="*/ 5618607 h 5687273"/>
              <a:gd name="connsiteX67" fmla="*/ 8918651 w 11243827"/>
              <a:gd name="connsiteY67" fmla="*/ 5621688 h 5687273"/>
              <a:gd name="connsiteX68" fmla="*/ 8902772 w 11243827"/>
              <a:gd name="connsiteY68" fmla="*/ 5629703 h 5687273"/>
              <a:gd name="connsiteX69" fmla="*/ 8898724 w 11243827"/>
              <a:gd name="connsiteY69" fmla="*/ 5629379 h 5687273"/>
              <a:gd name="connsiteX70" fmla="*/ 8873099 w 11243827"/>
              <a:gd name="connsiteY70" fmla="*/ 5638628 h 5687273"/>
              <a:gd name="connsiteX71" fmla="*/ 8872234 w 11243827"/>
              <a:gd name="connsiteY71" fmla="*/ 5637889 h 5687273"/>
              <a:gd name="connsiteX72" fmla="*/ 8862777 w 11243827"/>
              <a:gd name="connsiteY72" fmla="*/ 5636711 h 5687273"/>
              <a:gd name="connsiteX73" fmla="*/ 8845869 w 11243827"/>
              <a:gd name="connsiteY73" fmla="*/ 5636436 h 5687273"/>
              <a:gd name="connsiteX74" fmla="*/ 8800548 w 11243827"/>
              <a:gd name="connsiteY74" fmla="*/ 5625084 h 5687273"/>
              <a:gd name="connsiteX75" fmla="*/ 8773774 w 11243827"/>
              <a:gd name="connsiteY75" fmla="*/ 5634630 h 5687273"/>
              <a:gd name="connsiteX76" fmla="*/ 8698255 w 11243827"/>
              <a:gd name="connsiteY76" fmla="*/ 5636083 h 5687273"/>
              <a:gd name="connsiteX77" fmla="*/ 8619167 w 11243827"/>
              <a:gd name="connsiteY77" fmla="*/ 5619130 h 5687273"/>
              <a:gd name="connsiteX78" fmla="*/ 8539822 w 11243827"/>
              <a:gd name="connsiteY78" fmla="*/ 5616905 h 5687273"/>
              <a:gd name="connsiteX79" fmla="*/ 8511094 w 11243827"/>
              <a:gd name="connsiteY79" fmla="*/ 5617360 h 5687273"/>
              <a:gd name="connsiteX80" fmla="*/ 8459886 w 11243827"/>
              <a:gd name="connsiteY80" fmla="*/ 5612612 h 5687273"/>
              <a:gd name="connsiteX81" fmla="*/ 8436432 w 11243827"/>
              <a:gd name="connsiteY81" fmla="*/ 5606990 h 5687273"/>
              <a:gd name="connsiteX82" fmla="*/ 8435403 w 11243827"/>
              <a:gd name="connsiteY82" fmla="*/ 5607336 h 5687273"/>
              <a:gd name="connsiteX83" fmla="*/ 8433307 w 11243827"/>
              <a:gd name="connsiteY83" fmla="*/ 5604917 h 5687273"/>
              <a:gd name="connsiteX84" fmla="*/ 8428968 w 11243827"/>
              <a:gd name="connsiteY84" fmla="*/ 5603796 h 5687273"/>
              <a:gd name="connsiteX85" fmla="*/ 8417124 w 11243827"/>
              <a:gd name="connsiteY85" fmla="*/ 5604518 h 5687273"/>
              <a:gd name="connsiteX86" fmla="*/ 8412669 w 11243827"/>
              <a:gd name="connsiteY86" fmla="*/ 5605413 h 5687273"/>
              <a:gd name="connsiteX87" fmla="*/ 8406152 w 11243827"/>
              <a:gd name="connsiteY87" fmla="*/ 5605396 h 5687273"/>
              <a:gd name="connsiteX88" fmla="*/ 8405989 w 11243827"/>
              <a:gd name="connsiteY88" fmla="*/ 5605197 h 5687273"/>
              <a:gd name="connsiteX89" fmla="*/ 8399884 w 11243827"/>
              <a:gd name="connsiteY89" fmla="*/ 5605568 h 5687273"/>
              <a:gd name="connsiteX90" fmla="*/ 8370014 w 11243827"/>
              <a:gd name="connsiteY90" fmla="*/ 5609900 h 5687273"/>
              <a:gd name="connsiteX91" fmla="*/ 8330544 w 11243827"/>
              <a:gd name="connsiteY91" fmla="*/ 5590964 h 5687273"/>
              <a:gd name="connsiteX92" fmla="*/ 8314221 w 11243827"/>
              <a:gd name="connsiteY92" fmla="*/ 5587682 h 5687273"/>
              <a:gd name="connsiteX93" fmla="*/ 8305502 w 11243827"/>
              <a:gd name="connsiteY93" fmla="*/ 5584868 h 5687273"/>
              <a:gd name="connsiteX94" fmla="*/ 8304962 w 11243827"/>
              <a:gd name="connsiteY94" fmla="*/ 5584007 h 5687273"/>
              <a:gd name="connsiteX95" fmla="*/ 8276324 w 11243827"/>
              <a:gd name="connsiteY95" fmla="*/ 5588260 h 5687273"/>
              <a:gd name="connsiteX96" fmla="*/ 8272522 w 11243827"/>
              <a:gd name="connsiteY96" fmla="*/ 5587226 h 5687273"/>
              <a:gd name="connsiteX97" fmla="*/ 8253857 w 11243827"/>
              <a:gd name="connsiteY97" fmla="*/ 5592043 h 5687273"/>
              <a:gd name="connsiteX98" fmla="*/ 8244212 w 11243827"/>
              <a:gd name="connsiteY98" fmla="*/ 5593439 h 5687273"/>
              <a:gd name="connsiteX99" fmla="*/ 8241488 w 11243827"/>
              <a:gd name="connsiteY99" fmla="*/ 5596085 h 5687273"/>
              <a:gd name="connsiteX100" fmla="*/ 8227256 w 11243827"/>
              <a:gd name="connsiteY100" fmla="*/ 5597005 h 5687273"/>
              <a:gd name="connsiteX101" fmla="*/ 8225619 w 11243827"/>
              <a:gd name="connsiteY101" fmla="*/ 5596262 h 5687273"/>
              <a:gd name="connsiteX102" fmla="*/ 8213882 w 11243827"/>
              <a:gd name="connsiteY102" fmla="*/ 5600179 h 5687273"/>
              <a:gd name="connsiteX103" fmla="*/ 8204045 w 11243827"/>
              <a:gd name="connsiteY103" fmla="*/ 5607275 h 5687273"/>
              <a:gd name="connsiteX104" fmla="*/ 8082989 w 11243827"/>
              <a:gd name="connsiteY104" fmla="*/ 5603160 h 5687273"/>
              <a:gd name="connsiteX105" fmla="*/ 7976942 w 11243827"/>
              <a:gd name="connsiteY105" fmla="*/ 5598455 h 5687273"/>
              <a:gd name="connsiteX106" fmla="*/ 7915584 w 11243827"/>
              <a:gd name="connsiteY106" fmla="*/ 5684635 h 5687273"/>
              <a:gd name="connsiteX107" fmla="*/ 7727691 w 11243827"/>
              <a:gd name="connsiteY107" fmla="*/ 5621064 h 5687273"/>
              <a:gd name="connsiteX108" fmla="*/ 7685998 w 11243827"/>
              <a:gd name="connsiteY108" fmla="*/ 5615564 h 5687273"/>
              <a:gd name="connsiteX109" fmla="*/ 7649302 w 11243827"/>
              <a:gd name="connsiteY109" fmla="*/ 5626541 h 5687273"/>
              <a:gd name="connsiteX110" fmla="*/ 7634083 w 11243827"/>
              <a:gd name="connsiteY110" fmla="*/ 5620862 h 5687273"/>
              <a:gd name="connsiteX111" fmla="*/ 7631455 w 11243827"/>
              <a:gd name="connsiteY111" fmla="*/ 5619708 h 5687273"/>
              <a:gd name="connsiteX112" fmla="*/ 7620952 w 11243827"/>
              <a:gd name="connsiteY112" fmla="*/ 5618872 h 5687273"/>
              <a:gd name="connsiteX113" fmla="*/ 7617992 w 11243827"/>
              <a:gd name="connsiteY113" fmla="*/ 5613914 h 5687273"/>
              <a:gd name="connsiteX114" fmla="*/ 7602182 w 11243827"/>
              <a:gd name="connsiteY114" fmla="*/ 5609271 h 5687273"/>
              <a:gd name="connsiteX115" fmla="*/ 7582847 w 11243827"/>
              <a:gd name="connsiteY115" fmla="*/ 5609047 h 5687273"/>
              <a:gd name="connsiteX116" fmla="*/ 7514158 w 11243827"/>
              <a:gd name="connsiteY116" fmla="*/ 5607737 h 5687273"/>
              <a:gd name="connsiteX117" fmla="*/ 7502955 w 11243827"/>
              <a:gd name="connsiteY117" fmla="*/ 5610415 h 5687273"/>
              <a:gd name="connsiteX118" fmla="*/ 7466391 w 11243827"/>
              <a:gd name="connsiteY118" fmla="*/ 5605949 h 5687273"/>
              <a:gd name="connsiteX119" fmla="*/ 7433806 w 11243827"/>
              <a:gd name="connsiteY119" fmla="*/ 5604945 h 5687273"/>
              <a:gd name="connsiteX120" fmla="*/ 7412693 w 11243827"/>
              <a:gd name="connsiteY120" fmla="*/ 5607075 h 5687273"/>
              <a:gd name="connsiteX121" fmla="*/ 7407159 w 11243827"/>
              <a:gd name="connsiteY121" fmla="*/ 5605310 h 5687273"/>
              <a:gd name="connsiteX122" fmla="*/ 7385900 w 11243827"/>
              <a:gd name="connsiteY122" fmla="*/ 5604171 h 5687273"/>
              <a:gd name="connsiteX123" fmla="*/ 7375071 w 11243827"/>
              <a:gd name="connsiteY123" fmla="*/ 5606788 h 5687273"/>
              <a:gd name="connsiteX124" fmla="*/ 7364382 w 11243827"/>
              <a:gd name="connsiteY124" fmla="*/ 5600762 h 5687273"/>
              <a:gd name="connsiteX125" fmla="*/ 7361770 w 11243827"/>
              <a:gd name="connsiteY125" fmla="*/ 5596347 h 5687273"/>
              <a:gd name="connsiteX126" fmla="*/ 7346641 w 11243827"/>
              <a:gd name="connsiteY126" fmla="*/ 5598329 h 5687273"/>
              <a:gd name="connsiteX127" fmla="*/ 7334238 w 11243827"/>
              <a:gd name="connsiteY127" fmla="*/ 5594014 h 5687273"/>
              <a:gd name="connsiteX128" fmla="*/ 7323426 w 11243827"/>
              <a:gd name="connsiteY128" fmla="*/ 5596835 h 5687273"/>
              <a:gd name="connsiteX129" fmla="*/ 7318938 w 11243827"/>
              <a:gd name="connsiteY129" fmla="*/ 5596200 h 5687273"/>
              <a:gd name="connsiteX130" fmla="*/ 7307784 w 11243827"/>
              <a:gd name="connsiteY130" fmla="*/ 5594065 h 5687273"/>
              <a:gd name="connsiteX131" fmla="*/ 7288540 w 11243827"/>
              <a:gd name="connsiteY131" fmla="*/ 5589320 h 5687273"/>
              <a:gd name="connsiteX132" fmla="*/ 7282537 w 11243827"/>
              <a:gd name="connsiteY132" fmla="*/ 5588660 h 5687273"/>
              <a:gd name="connsiteX133" fmla="*/ 7269466 w 11243827"/>
              <a:gd name="connsiteY133" fmla="*/ 5581404 h 5687273"/>
              <a:gd name="connsiteX134" fmla="*/ 7244165 w 11243827"/>
              <a:gd name="connsiteY134" fmla="*/ 5575200 h 5687273"/>
              <a:gd name="connsiteX135" fmla="*/ 7199619 w 11243827"/>
              <a:gd name="connsiteY135" fmla="*/ 5553550 h 5687273"/>
              <a:gd name="connsiteX136" fmla="*/ 7173434 w 11243827"/>
              <a:gd name="connsiteY136" fmla="*/ 5543219 h 5687273"/>
              <a:gd name="connsiteX137" fmla="*/ 7155718 w 11243827"/>
              <a:gd name="connsiteY137" fmla="*/ 5533697 h 5687273"/>
              <a:gd name="connsiteX138" fmla="*/ 7103430 w 11243827"/>
              <a:gd name="connsiteY138" fmla="*/ 5520249 h 5687273"/>
              <a:gd name="connsiteX139" fmla="*/ 7013746 w 11243827"/>
              <a:gd name="connsiteY139" fmla="*/ 5502470 h 5687273"/>
              <a:gd name="connsiteX140" fmla="*/ 6995379 w 11243827"/>
              <a:gd name="connsiteY140" fmla="*/ 5497693 h 5687273"/>
              <a:gd name="connsiteX141" fmla="*/ 6982475 w 11243827"/>
              <a:gd name="connsiteY141" fmla="*/ 5489641 h 5687273"/>
              <a:gd name="connsiteX142" fmla="*/ 6981994 w 11243827"/>
              <a:gd name="connsiteY142" fmla="*/ 5484335 h 5687273"/>
              <a:gd name="connsiteX143" fmla="*/ 6972355 w 11243827"/>
              <a:gd name="connsiteY143" fmla="*/ 5481074 h 5687273"/>
              <a:gd name="connsiteX144" fmla="*/ 6970394 w 11243827"/>
              <a:gd name="connsiteY144" fmla="*/ 5479383 h 5687273"/>
              <a:gd name="connsiteX145" fmla="*/ 6958543 w 11243827"/>
              <a:gd name="connsiteY145" fmla="*/ 5470507 h 5687273"/>
              <a:gd name="connsiteX146" fmla="*/ 6918276 w 11243827"/>
              <a:gd name="connsiteY146" fmla="*/ 5472034 h 5687273"/>
              <a:gd name="connsiteX147" fmla="*/ 6881046 w 11243827"/>
              <a:gd name="connsiteY147" fmla="*/ 5457070 h 5687273"/>
              <a:gd name="connsiteX148" fmla="*/ 6752164 w 11243827"/>
              <a:gd name="connsiteY148" fmla="*/ 5425021 h 5687273"/>
              <a:gd name="connsiteX149" fmla="*/ 6724964 w 11243827"/>
              <a:gd name="connsiteY149" fmla="*/ 5414071 h 5687273"/>
              <a:gd name="connsiteX150" fmla="*/ 6683286 w 11243827"/>
              <a:gd name="connsiteY150" fmla="*/ 5405383 h 5687273"/>
              <a:gd name="connsiteX151" fmla="*/ 6644277 w 11243827"/>
              <a:gd name="connsiteY151" fmla="*/ 5429684 h 5687273"/>
              <a:gd name="connsiteX152" fmla="*/ 6532914 w 11243827"/>
              <a:gd name="connsiteY152" fmla="*/ 5431205 h 5687273"/>
              <a:gd name="connsiteX153" fmla="*/ 6307459 w 11243827"/>
              <a:gd name="connsiteY153" fmla="*/ 5467087 h 5687273"/>
              <a:gd name="connsiteX154" fmla="*/ 6196243 w 11243827"/>
              <a:gd name="connsiteY154" fmla="*/ 5515042 h 5687273"/>
              <a:gd name="connsiteX155" fmla="*/ 6099124 w 11243827"/>
              <a:gd name="connsiteY155" fmla="*/ 5516848 h 5687273"/>
              <a:gd name="connsiteX156" fmla="*/ 6016077 w 11243827"/>
              <a:gd name="connsiteY156" fmla="*/ 5528642 h 5687273"/>
              <a:gd name="connsiteX157" fmla="*/ 6004389 w 11243827"/>
              <a:gd name="connsiteY157" fmla="*/ 5531206 h 5687273"/>
              <a:gd name="connsiteX158" fmla="*/ 5933945 w 11243827"/>
              <a:gd name="connsiteY158" fmla="*/ 5538840 h 5687273"/>
              <a:gd name="connsiteX159" fmla="*/ 5883936 w 11243827"/>
              <a:gd name="connsiteY159" fmla="*/ 5553807 h 5687273"/>
              <a:gd name="connsiteX160" fmla="*/ 5798331 w 11243827"/>
              <a:gd name="connsiteY160" fmla="*/ 5564248 h 5687273"/>
              <a:gd name="connsiteX161" fmla="*/ 5712738 w 11243827"/>
              <a:gd name="connsiteY161" fmla="*/ 5573120 h 5687273"/>
              <a:gd name="connsiteX162" fmla="*/ 5681342 w 11243827"/>
              <a:gd name="connsiteY162" fmla="*/ 5575621 h 5687273"/>
              <a:gd name="connsiteX163" fmla="*/ 5627167 w 11243827"/>
              <a:gd name="connsiteY163" fmla="*/ 5583215 h 5687273"/>
              <a:gd name="connsiteX164" fmla="*/ 5591414 w 11243827"/>
              <a:gd name="connsiteY164" fmla="*/ 5587695 h 5687273"/>
              <a:gd name="connsiteX165" fmla="*/ 5583028 w 11243827"/>
              <a:gd name="connsiteY165" fmla="*/ 5580877 h 5687273"/>
              <a:gd name="connsiteX166" fmla="*/ 5549426 w 11243827"/>
              <a:gd name="connsiteY166" fmla="*/ 5582858 h 5687273"/>
              <a:gd name="connsiteX167" fmla="*/ 5519999 w 11243827"/>
              <a:gd name="connsiteY167" fmla="*/ 5592246 h 5687273"/>
              <a:gd name="connsiteX168" fmla="*/ 5480028 w 11243827"/>
              <a:gd name="connsiteY168" fmla="*/ 5597282 h 5687273"/>
              <a:gd name="connsiteX169" fmla="*/ 5456175 w 11243827"/>
              <a:gd name="connsiteY169" fmla="*/ 5600371 h 5687273"/>
              <a:gd name="connsiteX170" fmla="*/ 5388463 w 11243827"/>
              <a:gd name="connsiteY170" fmla="*/ 5602638 h 5687273"/>
              <a:gd name="connsiteX171" fmla="*/ 5265898 w 11243827"/>
              <a:gd name="connsiteY171" fmla="*/ 5591830 h 5687273"/>
              <a:gd name="connsiteX172" fmla="*/ 5231231 w 11243827"/>
              <a:gd name="connsiteY172" fmla="*/ 5592790 h 5687273"/>
              <a:gd name="connsiteX173" fmla="*/ 5226996 w 11243827"/>
              <a:gd name="connsiteY173" fmla="*/ 5595040 h 5687273"/>
              <a:gd name="connsiteX174" fmla="*/ 5175988 w 11243827"/>
              <a:gd name="connsiteY174" fmla="*/ 5588131 h 5687273"/>
              <a:gd name="connsiteX175" fmla="*/ 5107470 w 11243827"/>
              <a:gd name="connsiteY175" fmla="*/ 5594771 h 5687273"/>
              <a:gd name="connsiteX176" fmla="*/ 5027868 w 11243827"/>
              <a:gd name="connsiteY176" fmla="*/ 5605624 h 5687273"/>
              <a:gd name="connsiteX177" fmla="*/ 5007324 w 11243827"/>
              <a:gd name="connsiteY177" fmla="*/ 5609209 h 5687273"/>
              <a:gd name="connsiteX178" fmla="*/ 4952559 w 11243827"/>
              <a:gd name="connsiteY178" fmla="*/ 5611402 h 5687273"/>
              <a:gd name="connsiteX179" fmla="*/ 4826081 w 11243827"/>
              <a:gd name="connsiteY179" fmla="*/ 5616191 h 5687273"/>
              <a:gd name="connsiteX180" fmla="*/ 4823501 w 11243827"/>
              <a:gd name="connsiteY180" fmla="*/ 5619174 h 5687273"/>
              <a:gd name="connsiteX181" fmla="*/ 4813093 w 11243827"/>
              <a:gd name="connsiteY181" fmla="*/ 5620026 h 5687273"/>
              <a:gd name="connsiteX182" fmla="*/ 4810563 w 11243827"/>
              <a:gd name="connsiteY182" fmla="*/ 5620787 h 5687273"/>
              <a:gd name="connsiteX183" fmla="*/ 4795818 w 11243827"/>
              <a:gd name="connsiteY183" fmla="*/ 5624618 h 5687273"/>
              <a:gd name="connsiteX184" fmla="*/ 4758404 w 11243827"/>
              <a:gd name="connsiteY184" fmla="*/ 5619510 h 5687273"/>
              <a:gd name="connsiteX185" fmla="*/ 4717254 w 11243827"/>
              <a:gd name="connsiteY185" fmla="*/ 5624155 h 5687273"/>
              <a:gd name="connsiteX186" fmla="*/ 4591958 w 11243827"/>
              <a:gd name="connsiteY186" fmla="*/ 5624710 h 5687273"/>
              <a:gd name="connsiteX187" fmla="*/ 4476215 w 11243827"/>
              <a:gd name="connsiteY187" fmla="*/ 5628210 h 5687273"/>
              <a:gd name="connsiteX188" fmla="*/ 4425193 w 11243827"/>
              <a:gd name="connsiteY188" fmla="*/ 5627414 h 5687273"/>
              <a:gd name="connsiteX189" fmla="*/ 4383866 w 11243827"/>
              <a:gd name="connsiteY189" fmla="*/ 5626546 h 5687273"/>
              <a:gd name="connsiteX190" fmla="*/ 4385596 w 11243827"/>
              <a:gd name="connsiteY190" fmla="*/ 5634646 h 5687273"/>
              <a:gd name="connsiteX191" fmla="*/ 4360864 w 11243827"/>
              <a:gd name="connsiteY191" fmla="*/ 5641173 h 5687273"/>
              <a:gd name="connsiteX192" fmla="*/ 4328321 w 11243827"/>
              <a:gd name="connsiteY192" fmla="*/ 5626332 h 5687273"/>
              <a:gd name="connsiteX193" fmla="*/ 4309842 w 11243827"/>
              <a:gd name="connsiteY193" fmla="*/ 5626471 h 5687273"/>
              <a:gd name="connsiteX194" fmla="*/ 4277424 w 11243827"/>
              <a:gd name="connsiteY194" fmla="*/ 5631598 h 5687273"/>
              <a:gd name="connsiteX195" fmla="*/ 4266627 w 11243827"/>
              <a:gd name="connsiteY195" fmla="*/ 5633969 h 5687273"/>
              <a:gd name="connsiteX196" fmla="*/ 4185525 w 11243827"/>
              <a:gd name="connsiteY196" fmla="*/ 5617508 h 5687273"/>
              <a:gd name="connsiteX197" fmla="*/ 4177617 w 11243827"/>
              <a:gd name="connsiteY197" fmla="*/ 5610903 h 5687273"/>
              <a:gd name="connsiteX198" fmla="*/ 4136948 w 11243827"/>
              <a:gd name="connsiteY198" fmla="*/ 5608031 h 5687273"/>
              <a:gd name="connsiteX199" fmla="*/ 4132323 w 11243827"/>
              <a:gd name="connsiteY199" fmla="*/ 5609784 h 5687273"/>
              <a:gd name="connsiteX200" fmla="*/ 4098620 w 11243827"/>
              <a:gd name="connsiteY200" fmla="*/ 5599672 h 5687273"/>
              <a:gd name="connsiteX201" fmla="*/ 3963475 w 11243827"/>
              <a:gd name="connsiteY201" fmla="*/ 5581841 h 5687273"/>
              <a:gd name="connsiteX202" fmla="*/ 3703613 w 11243827"/>
              <a:gd name="connsiteY202" fmla="*/ 5572482 h 5687273"/>
              <a:gd name="connsiteX203" fmla="*/ 3432987 w 11243827"/>
              <a:gd name="connsiteY203" fmla="*/ 5545768 h 5687273"/>
              <a:gd name="connsiteX204" fmla="*/ 3176381 w 11243827"/>
              <a:gd name="connsiteY204" fmla="*/ 5556110 h 5687273"/>
              <a:gd name="connsiteX205" fmla="*/ 2710156 w 11243827"/>
              <a:gd name="connsiteY205" fmla="*/ 5527517 h 5687273"/>
              <a:gd name="connsiteX206" fmla="*/ 2550206 w 11243827"/>
              <a:gd name="connsiteY206" fmla="*/ 5524958 h 5687273"/>
              <a:gd name="connsiteX207" fmla="*/ 2443041 w 11243827"/>
              <a:gd name="connsiteY207" fmla="*/ 5523990 h 5687273"/>
              <a:gd name="connsiteX208" fmla="*/ 2435613 w 11243827"/>
              <a:gd name="connsiteY208" fmla="*/ 5526704 h 5687273"/>
              <a:gd name="connsiteX209" fmla="*/ 2405682 w 11243827"/>
              <a:gd name="connsiteY209" fmla="*/ 5528307 h 5687273"/>
              <a:gd name="connsiteX210" fmla="*/ 2397487 w 11243827"/>
              <a:gd name="connsiteY210" fmla="*/ 5540337 h 5687273"/>
              <a:gd name="connsiteX211" fmla="*/ 2297454 w 11243827"/>
              <a:gd name="connsiteY211" fmla="*/ 5550765 h 5687273"/>
              <a:gd name="connsiteX212" fmla="*/ 2056700 w 11243827"/>
              <a:gd name="connsiteY212" fmla="*/ 5555489 h 5687273"/>
              <a:gd name="connsiteX213" fmla="*/ 1878530 w 11243827"/>
              <a:gd name="connsiteY213" fmla="*/ 5535330 h 5687273"/>
              <a:gd name="connsiteX214" fmla="*/ 1859292 w 11243827"/>
              <a:gd name="connsiteY214" fmla="*/ 5535461 h 5687273"/>
              <a:gd name="connsiteX215" fmla="*/ 1835626 w 11243827"/>
              <a:gd name="connsiteY215" fmla="*/ 5533793 h 5687273"/>
              <a:gd name="connsiteX216" fmla="*/ 1798939 w 11243827"/>
              <a:gd name="connsiteY216" fmla="*/ 5540285 h 5687273"/>
              <a:gd name="connsiteX217" fmla="*/ 1779046 w 11243827"/>
              <a:gd name="connsiteY217" fmla="*/ 5549949 h 5687273"/>
              <a:gd name="connsiteX218" fmla="*/ 1772421 w 11243827"/>
              <a:gd name="connsiteY218" fmla="*/ 5549018 h 5687273"/>
              <a:gd name="connsiteX219" fmla="*/ 1772052 w 11243827"/>
              <a:gd name="connsiteY219" fmla="*/ 5545689 h 5687273"/>
              <a:gd name="connsiteX220" fmla="*/ 1711543 w 11243827"/>
              <a:gd name="connsiteY220" fmla="*/ 5534558 h 5687273"/>
              <a:gd name="connsiteX221" fmla="*/ 1698891 w 11243827"/>
              <a:gd name="connsiteY221" fmla="*/ 5513187 h 5687273"/>
              <a:gd name="connsiteX222" fmla="*/ 1538763 w 11243827"/>
              <a:gd name="connsiteY222" fmla="*/ 5482781 h 5687273"/>
              <a:gd name="connsiteX223" fmla="*/ 1501533 w 11243827"/>
              <a:gd name="connsiteY223" fmla="*/ 5467817 h 5687273"/>
              <a:gd name="connsiteX224" fmla="*/ 1461266 w 11243827"/>
              <a:gd name="connsiteY224" fmla="*/ 5469343 h 5687273"/>
              <a:gd name="connsiteX225" fmla="*/ 1449415 w 11243827"/>
              <a:gd name="connsiteY225" fmla="*/ 5460467 h 5687273"/>
              <a:gd name="connsiteX226" fmla="*/ 1447454 w 11243827"/>
              <a:gd name="connsiteY226" fmla="*/ 5458776 h 5687273"/>
              <a:gd name="connsiteX227" fmla="*/ 1437814 w 11243827"/>
              <a:gd name="connsiteY227" fmla="*/ 5455515 h 5687273"/>
              <a:gd name="connsiteX228" fmla="*/ 1437334 w 11243827"/>
              <a:gd name="connsiteY228" fmla="*/ 5450209 h 5687273"/>
              <a:gd name="connsiteX229" fmla="*/ 1424429 w 11243827"/>
              <a:gd name="connsiteY229" fmla="*/ 5442157 h 5687273"/>
              <a:gd name="connsiteX230" fmla="*/ 1406063 w 11243827"/>
              <a:gd name="connsiteY230" fmla="*/ 5437380 h 5687273"/>
              <a:gd name="connsiteX231" fmla="*/ 1316379 w 11243827"/>
              <a:gd name="connsiteY231" fmla="*/ 5419601 h 5687273"/>
              <a:gd name="connsiteX232" fmla="*/ 1264090 w 11243827"/>
              <a:gd name="connsiteY232" fmla="*/ 5406153 h 5687273"/>
              <a:gd name="connsiteX233" fmla="*/ 1246374 w 11243827"/>
              <a:gd name="connsiteY233" fmla="*/ 5396631 h 5687273"/>
              <a:gd name="connsiteX234" fmla="*/ 1220190 w 11243827"/>
              <a:gd name="connsiteY234" fmla="*/ 5386301 h 5687273"/>
              <a:gd name="connsiteX235" fmla="*/ 1175643 w 11243827"/>
              <a:gd name="connsiteY235" fmla="*/ 5364651 h 5687273"/>
              <a:gd name="connsiteX236" fmla="*/ 1150342 w 11243827"/>
              <a:gd name="connsiteY236" fmla="*/ 5358447 h 5687273"/>
              <a:gd name="connsiteX237" fmla="*/ 1137272 w 11243827"/>
              <a:gd name="connsiteY237" fmla="*/ 5351191 h 5687273"/>
              <a:gd name="connsiteX238" fmla="*/ 1131268 w 11243827"/>
              <a:gd name="connsiteY238" fmla="*/ 5350530 h 5687273"/>
              <a:gd name="connsiteX239" fmla="*/ 1112024 w 11243827"/>
              <a:gd name="connsiteY239" fmla="*/ 5345786 h 5687273"/>
              <a:gd name="connsiteX240" fmla="*/ 1100870 w 11243827"/>
              <a:gd name="connsiteY240" fmla="*/ 5343651 h 5687273"/>
              <a:gd name="connsiteX241" fmla="*/ 1096383 w 11243827"/>
              <a:gd name="connsiteY241" fmla="*/ 5343015 h 5687273"/>
              <a:gd name="connsiteX242" fmla="*/ 1085571 w 11243827"/>
              <a:gd name="connsiteY242" fmla="*/ 5345836 h 5687273"/>
              <a:gd name="connsiteX243" fmla="*/ 1073168 w 11243827"/>
              <a:gd name="connsiteY243" fmla="*/ 5341521 h 5687273"/>
              <a:gd name="connsiteX244" fmla="*/ 1058039 w 11243827"/>
              <a:gd name="connsiteY244" fmla="*/ 5343504 h 5687273"/>
              <a:gd name="connsiteX245" fmla="*/ 1055426 w 11243827"/>
              <a:gd name="connsiteY245" fmla="*/ 5339088 h 5687273"/>
              <a:gd name="connsiteX246" fmla="*/ 1044738 w 11243827"/>
              <a:gd name="connsiteY246" fmla="*/ 5333063 h 5687273"/>
              <a:gd name="connsiteX247" fmla="*/ 1033909 w 11243827"/>
              <a:gd name="connsiteY247" fmla="*/ 5335680 h 5687273"/>
              <a:gd name="connsiteX248" fmla="*/ 1012649 w 11243827"/>
              <a:gd name="connsiteY248" fmla="*/ 5334541 h 5687273"/>
              <a:gd name="connsiteX249" fmla="*/ 1007115 w 11243827"/>
              <a:gd name="connsiteY249" fmla="*/ 5332775 h 5687273"/>
              <a:gd name="connsiteX250" fmla="*/ 986002 w 11243827"/>
              <a:gd name="connsiteY250" fmla="*/ 5334906 h 5687273"/>
              <a:gd name="connsiteX251" fmla="*/ 953418 w 11243827"/>
              <a:gd name="connsiteY251" fmla="*/ 5333901 h 5687273"/>
              <a:gd name="connsiteX252" fmla="*/ 916854 w 11243827"/>
              <a:gd name="connsiteY252" fmla="*/ 5329435 h 5687273"/>
              <a:gd name="connsiteX253" fmla="*/ 905651 w 11243827"/>
              <a:gd name="connsiteY253" fmla="*/ 5332114 h 5687273"/>
              <a:gd name="connsiteX254" fmla="*/ 836961 w 11243827"/>
              <a:gd name="connsiteY254" fmla="*/ 5330803 h 5687273"/>
              <a:gd name="connsiteX255" fmla="*/ 817627 w 11243827"/>
              <a:gd name="connsiteY255" fmla="*/ 5330580 h 5687273"/>
              <a:gd name="connsiteX256" fmla="*/ 801817 w 11243827"/>
              <a:gd name="connsiteY256" fmla="*/ 5325937 h 5687273"/>
              <a:gd name="connsiteX257" fmla="*/ 798857 w 11243827"/>
              <a:gd name="connsiteY257" fmla="*/ 5320979 h 5687273"/>
              <a:gd name="connsiteX258" fmla="*/ 788354 w 11243827"/>
              <a:gd name="connsiteY258" fmla="*/ 5320143 h 5687273"/>
              <a:gd name="connsiteX259" fmla="*/ 785726 w 11243827"/>
              <a:gd name="connsiteY259" fmla="*/ 5318989 h 5687273"/>
              <a:gd name="connsiteX260" fmla="*/ 770507 w 11243827"/>
              <a:gd name="connsiteY260" fmla="*/ 5313309 h 5687273"/>
              <a:gd name="connsiteX261" fmla="*/ 733810 w 11243827"/>
              <a:gd name="connsiteY261" fmla="*/ 5324286 h 5687273"/>
              <a:gd name="connsiteX262" fmla="*/ 692117 w 11243827"/>
              <a:gd name="connsiteY262" fmla="*/ 5318786 h 5687273"/>
              <a:gd name="connsiteX263" fmla="*/ 528894 w 11243827"/>
              <a:gd name="connsiteY263" fmla="*/ 5327578 h 5687273"/>
              <a:gd name="connsiteX264" fmla="*/ 507005 w 11243827"/>
              <a:gd name="connsiteY264" fmla="*/ 5310149 h 5687273"/>
              <a:gd name="connsiteX265" fmla="*/ 441302 w 11243827"/>
              <a:gd name="connsiteY265" fmla="*/ 5307062 h 5687273"/>
              <a:gd name="connsiteX266" fmla="*/ 336819 w 11243827"/>
              <a:gd name="connsiteY266" fmla="*/ 5336690 h 5687273"/>
              <a:gd name="connsiteX267" fmla="*/ 215763 w 11243827"/>
              <a:gd name="connsiteY267" fmla="*/ 5332575 h 5687273"/>
              <a:gd name="connsiteX268" fmla="*/ 205927 w 11243827"/>
              <a:gd name="connsiteY268" fmla="*/ 5339672 h 5687273"/>
              <a:gd name="connsiteX269" fmla="*/ 194189 w 11243827"/>
              <a:gd name="connsiteY269" fmla="*/ 5343588 h 5687273"/>
              <a:gd name="connsiteX270" fmla="*/ 192552 w 11243827"/>
              <a:gd name="connsiteY270" fmla="*/ 5342845 h 5687273"/>
              <a:gd name="connsiteX271" fmla="*/ 178320 w 11243827"/>
              <a:gd name="connsiteY271" fmla="*/ 5343766 h 5687273"/>
              <a:gd name="connsiteX272" fmla="*/ 175596 w 11243827"/>
              <a:gd name="connsiteY272" fmla="*/ 5346411 h 5687273"/>
              <a:gd name="connsiteX273" fmla="*/ 165951 w 11243827"/>
              <a:gd name="connsiteY273" fmla="*/ 5347808 h 5687273"/>
              <a:gd name="connsiteX274" fmla="*/ 147287 w 11243827"/>
              <a:gd name="connsiteY274" fmla="*/ 5352625 h 5687273"/>
              <a:gd name="connsiteX275" fmla="*/ 143484 w 11243827"/>
              <a:gd name="connsiteY275" fmla="*/ 5351591 h 5687273"/>
              <a:gd name="connsiteX276" fmla="*/ 114847 w 11243827"/>
              <a:gd name="connsiteY276" fmla="*/ 5355844 h 5687273"/>
              <a:gd name="connsiteX277" fmla="*/ 114306 w 11243827"/>
              <a:gd name="connsiteY277" fmla="*/ 5354983 h 5687273"/>
              <a:gd name="connsiteX278" fmla="*/ 105588 w 11243827"/>
              <a:gd name="connsiteY278" fmla="*/ 5352169 h 5687273"/>
              <a:gd name="connsiteX279" fmla="*/ 89264 w 11243827"/>
              <a:gd name="connsiteY279" fmla="*/ 5348886 h 5687273"/>
              <a:gd name="connsiteX280" fmla="*/ 49794 w 11243827"/>
              <a:gd name="connsiteY280" fmla="*/ 5329950 h 5687273"/>
              <a:gd name="connsiteX281" fmla="*/ 19924 w 11243827"/>
              <a:gd name="connsiteY281" fmla="*/ 5334282 h 5687273"/>
              <a:gd name="connsiteX282" fmla="*/ 13819 w 11243827"/>
              <a:gd name="connsiteY282" fmla="*/ 5334653 h 5687273"/>
              <a:gd name="connsiteX283" fmla="*/ 13657 w 11243827"/>
              <a:gd name="connsiteY283" fmla="*/ 5334455 h 5687273"/>
              <a:gd name="connsiteX284" fmla="*/ 7139 w 11243827"/>
              <a:gd name="connsiteY284" fmla="*/ 5334438 h 5687273"/>
              <a:gd name="connsiteX285" fmla="*/ 2684 w 11243827"/>
              <a:gd name="connsiteY285" fmla="*/ 5335333 h 5687273"/>
              <a:gd name="connsiteX286" fmla="*/ 0 w 11243827"/>
              <a:gd name="connsiteY286" fmla="*/ 5335496 h 5687273"/>
              <a:gd name="connsiteX287" fmla="*/ 0 w 11243827"/>
              <a:gd name="connsiteY287" fmla="*/ 10592 h 5687273"/>
              <a:gd name="connsiteX288" fmla="*/ 11243827 w 11243827"/>
              <a:gd name="connsiteY288" fmla="*/ 0 h 56872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15763 w 11243827"/>
              <a:gd name="connsiteY266" fmla="*/ 5332575 h 5641173"/>
              <a:gd name="connsiteX267" fmla="*/ 205927 w 11243827"/>
              <a:gd name="connsiteY267" fmla="*/ 5339672 h 5641173"/>
              <a:gd name="connsiteX268" fmla="*/ 194189 w 11243827"/>
              <a:gd name="connsiteY268" fmla="*/ 5343588 h 5641173"/>
              <a:gd name="connsiteX269" fmla="*/ 192552 w 11243827"/>
              <a:gd name="connsiteY269" fmla="*/ 5342845 h 5641173"/>
              <a:gd name="connsiteX270" fmla="*/ 178320 w 11243827"/>
              <a:gd name="connsiteY270" fmla="*/ 5343766 h 5641173"/>
              <a:gd name="connsiteX271" fmla="*/ 175596 w 11243827"/>
              <a:gd name="connsiteY271" fmla="*/ 5346411 h 5641173"/>
              <a:gd name="connsiteX272" fmla="*/ 165951 w 11243827"/>
              <a:gd name="connsiteY272" fmla="*/ 5347808 h 5641173"/>
              <a:gd name="connsiteX273" fmla="*/ 147287 w 11243827"/>
              <a:gd name="connsiteY273" fmla="*/ 5352625 h 5641173"/>
              <a:gd name="connsiteX274" fmla="*/ 143484 w 11243827"/>
              <a:gd name="connsiteY274" fmla="*/ 5351591 h 5641173"/>
              <a:gd name="connsiteX275" fmla="*/ 114847 w 11243827"/>
              <a:gd name="connsiteY275" fmla="*/ 5355844 h 5641173"/>
              <a:gd name="connsiteX276" fmla="*/ 114306 w 11243827"/>
              <a:gd name="connsiteY276" fmla="*/ 5354983 h 5641173"/>
              <a:gd name="connsiteX277" fmla="*/ 105588 w 11243827"/>
              <a:gd name="connsiteY277" fmla="*/ 5352169 h 5641173"/>
              <a:gd name="connsiteX278" fmla="*/ 89264 w 11243827"/>
              <a:gd name="connsiteY278" fmla="*/ 5348886 h 5641173"/>
              <a:gd name="connsiteX279" fmla="*/ 49794 w 11243827"/>
              <a:gd name="connsiteY279" fmla="*/ 5329950 h 5641173"/>
              <a:gd name="connsiteX280" fmla="*/ 19924 w 11243827"/>
              <a:gd name="connsiteY280" fmla="*/ 5334282 h 5641173"/>
              <a:gd name="connsiteX281" fmla="*/ 13819 w 11243827"/>
              <a:gd name="connsiteY281" fmla="*/ 5334653 h 5641173"/>
              <a:gd name="connsiteX282" fmla="*/ 13657 w 11243827"/>
              <a:gd name="connsiteY282" fmla="*/ 5334455 h 5641173"/>
              <a:gd name="connsiteX283" fmla="*/ 7139 w 11243827"/>
              <a:gd name="connsiteY283" fmla="*/ 5334438 h 5641173"/>
              <a:gd name="connsiteX284" fmla="*/ 2684 w 11243827"/>
              <a:gd name="connsiteY284" fmla="*/ 5335333 h 5641173"/>
              <a:gd name="connsiteX285" fmla="*/ 0 w 11243827"/>
              <a:gd name="connsiteY285" fmla="*/ 5335496 h 5641173"/>
              <a:gd name="connsiteX286" fmla="*/ 0 w 11243827"/>
              <a:gd name="connsiteY286" fmla="*/ 10592 h 5641173"/>
              <a:gd name="connsiteX287" fmla="*/ 11243827 w 11243827"/>
              <a:gd name="connsiteY287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15763 w 11243827"/>
              <a:gd name="connsiteY266" fmla="*/ 5332575 h 5641173"/>
              <a:gd name="connsiteX267" fmla="*/ 270932 w 11243827"/>
              <a:gd name="connsiteY267" fmla="*/ 5345451 h 5641173"/>
              <a:gd name="connsiteX268" fmla="*/ 194189 w 11243827"/>
              <a:gd name="connsiteY268" fmla="*/ 5343588 h 5641173"/>
              <a:gd name="connsiteX269" fmla="*/ 192552 w 11243827"/>
              <a:gd name="connsiteY269" fmla="*/ 5342845 h 5641173"/>
              <a:gd name="connsiteX270" fmla="*/ 178320 w 11243827"/>
              <a:gd name="connsiteY270" fmla="*/ 5343766 h 5641173"/>
              <a:gd name="connsiteX271" fmla="*/ 175596 w 11243827"/>
              <a:gd name="connsiteY271" fmla="*/ 5346411 h 5641173"/>
              <a:gd name="connsiteX272" fmla="*/ 165951 w 11243827"/>
              <a:gd name="connsiteY272" fmla="*/ 5347808 h 5641173"/>
              <a:gd name="connsiteX273" fmla="*/ 147287 w 11243827"/>
              <a:gd name="connsiteY273" fmla="*/ 5352625 h 5641173"/>
              <a:gd name="connsiteX274" fmla="*/ 143484 w 11243827"/>
              <a:gd name="connsiteY274" fmla="*/ 5351591 h 5641173"/>
              <a:gd name="connsiteX275" fmla="*/ 114847 w 11243827"/>
              <a:gd name="connsiteY275" fmla="*/ 5355844 h 5641173"/>
              <a:gd name="connsiteX276" fmla="*/ 114306 w 11243827"/>
              <a:gd name="connsiteY276" fmla="*/ 5354983 h 5641173"/>
              <a:gd name="connsiteX277" fmla="*/ 105588 w 11243827"/>
              <a:gd name="connsiteY277" fmla="*/ 5352169 h 5641173"/>
              <a:gd name="connsiteX278" fmla="*/ 89264 w 11243827"/>
              <a:gd name="connsiteY278" fmla="*/ 5348886 h 5641173"/>
              <a:gd name="connsiteX279" fmla="*/ 49794 w 11243827"/>
              <a:gd name="connsiteY279" fmla="*/ 5329950 h 5641173"/>
              <a:gd name="connsiteX280" fmla="*/ 19924 w 11243827"/>
              <a:gd name="connsiteY280" fmla="*/ 5334282 h 5641173"/>
              <a:gd name="connsiteX281" fmla="*/ 13819 w 11243827"/>
              <a:gd name="connsiteY281" fmla="*/ 5334653 h 5641173"/>
              <a:gd name="connsiteX282" fmla="*/ 13657 w 11243827"/>
              <a:gd name="connsiteY282" fmla="*/ 5334455 h 5641173"/>
              <a:gd name="connsiteX283" fmla="*/ 7139 w 11243827"/>
              <a:gd name="connsiteY283" fmla="*/ 5334438 h 5641173"/>
              <a:gd name="connsiteX284" fmla="*/ 2684 w 11243827"/>
              <a:gd name="connsiteY284" fmla="*/ 5335333 h 5641173"/>
              <a:gd name="connsiteX285" fmla="*/ 0 w 11243827"/>
              <a:gd name="connsiteY285" fmla="*/ 5335496 h 5641173"/>
              <a:gd name="connsiteX286" fmla="*/ 0 w 11243827"/>
              <a:gd name="connsiteY286" fmla="*/ 10592 h 5641173"/>
              <a:gd name="connsiteX287" fmla="*/ 11243827 w 11243827"/>
              <a:gd name="connsiteY287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43484 w 11243827"/>
              <a:gd name="connsiteY273" fmla="*/ 5351591 h 5641173"/>
              <a:gd name="connsiteX274" fmla="*/ 114847 w 11243827"/>
              <a:gd name="connsiteY274" fmla="*/ 5355844 h 5641173"/>
              <a:gd name="connsiteX275" fmla="*/ 114306 w 11243827"/>
              <a:gd name="connsiteY275" fmla="*/ 5354983 h 5641173"/>
              <a:gd name="connsiteX276" fmla="*/ 105588 w 11243827"/>
              <a:gd name="connsiteY276" fmla="*/ 5352169 h 5641173"/>
              <a:gd name="connsiteX277" fmla="*/ 89264 w 11243827"/>
              <a:gd name="connsiteY277" fmla="*/ 5348886 h 5641173"/>
              <a:gd name="connsiteX278" fmla="*/ 49794 w 11243827"/>
              <a:gd name="connsiteY278" fmla="*/ 5329950 h 5641173"/>
              <a:gd name="connsiteX279" fmla="*/ 19924 w 11243827"/>
              <a:gd name="connsiteY279" fmla="*/ 5334282 h 5641173"/>
              <a:gd name="connsiteX280" fmla="*/ 13819 w 11243827"/>
              <a:gd name="connsiteY280" fmla="*/ 5334653 h 5641173"/>
              <a:gd name="connsiteX281" fmla="*/ 13657 w 11243827"/>
              <a:gd name="connsiteY281" fmla="*/ 5334455 h 5641173"/>
              <a:gd name="connsiteX282" fmla="*/ 7139 w 11243827"/>
              <a:gd name="connsiteY282" fmla="*/ 5334438 h 5641173"/>
              <a:gd name="connsiteX283" fmla="*/ 2684 w 11243827"/>
              <a:gd name="connsiteY283" fmla="*/ 5335333 h 5641173"/>
              <a:gd name="connsiteX284" fmla="*/ 0 w 11243827"/>
              <a:gd name="connsiteY284" fmla="*/ 5335496 h 5641173"/>
              <a:gd name="connsiteX285" fmla="*/ 0 w 11243827"/>
              <a:gd name="connsiteY285" fmla="*/ 10592 h 5641173"/>
              <a:gd name="connsiteX286" fmla="*/ 11243827 w 11243827"/>
              <a:gd name="connsiteY286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43484 w 11243827"/>
              <a:gd name="connsiteY273" fmla="*/ 5351591 h 5641173"/>
              <a:gd name="connsiteX274" fmla="*/ 114847 w 11243827"/>
              <a:gd name="connsiteY274" fmla="*/ 5355844 h 5641173"/>
              <a:gd name="connsiteX275" fmla="*/ 114306 w 11243827"/>
              <a:gd name="connsiteY275" fmla="*/ 5354983 h 5641173"/>
              <a:gd name="connsiteX276" fmla="*/ 89264 w 11243827"/>
              <a:gd name="connsiteY276" fmla="*/ 5348886 h 5641173"/>
              <a:gd name="connsiteX277" fmla="*/ 49794 w 11243827"/>
              <a:gd name="connsiteY277" fmla="*/ 5329950 h 5641173"/>
              <a:gd name="connsiteX278" fmla="*/ 19924 w 11243827"/>
              <a:gd name="connsiteY278" fmla="*/ 5334282 h 5641173"/>
              <a:gd name="connsiteX279" fmla="*/ 13819 w 11243827"/>
              <a:gd name="connsiteY279" fmla="*/ 5334653 h 5641173"/>
              <a:gd name="connsiteX280" fmla="*/ 13657 w 11243827"/>
              <a:gd name="connsiteY280" fmla="*/ 5334455 h 5641173"/>
              <a:gd name="connsiteX281" fmla="*/ 7139 w 11243827"/>
              <a:gd name="connsiteY281" fmla="*/ 5334438 h 5641173"/>
              <a:gd name="connsiteX282" fmla="*/ 2684 w 11243827"/>
              <a:gd name="connsiteY282" fmla="*/ 5335333 h 5641173"/>
              <a:gd name="connsiteX283" fmla="*/ 0 w 11243827"/>
              <a:gd name="connsiteY283" fmla="*/ 5335496 h 5641173"/>
              <a:gd name="connsiteX284" fmla="*/ 0 w 11243827"/>
              <a:gd name="connsiteY284" fmla="*/ 10592 h 5641173"/>
              <a:gd name="connsiteX285" fmla="*/ 11243827 w 11243827"/>
              <a:gd name="connsiteY285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14847 w 11243827"/>
              <a:gd name="connsiteY273" fmla="*/ 5355844 h 5641173"/>
              <a:gd name="connsiteX274" fmla="*/ 114306 w 11243827"/>
              <a:gd name="connsiteY274" fmla="*/ 5354983 h 5641173"/>
              <a:gd name="connsiteX275" fmla="*/ 89264 w 11243827"/>
              <a:gd name="connsiteY275" fmla="*/ 5348886 h 5641173"/>
              <a:gd name="connsiteX276" fmla="*/ 49794 w 11243827"/>
              <a:gd name="connsiteY276" fmla="*/ 5329950 h 5641173"/>
              <a:gd name="connsiteX277" fmla="*/ 19924 w 11243827"/>
              <a:gd name="connsiteY277" fmla="*/ 5334282 h 5641173"/>
              <a:gd name="connsiteX278" fmla="*/ 13819 w 11243827"/>
              <a:gd name="connsiteY278" fmla="*/ 5334653 h 5641173"/>
              <a:gd name="connsiteX279" fmla="*/ 13657 w 11243827"/>
              <a:gd name="connsiteY279" fmla="*/ 5334455 h 5641173"/>
              <a:gd name="connsiteX280" fmla="*/ 7139 w 11243827"/>
              <a:gd name="connsiteY280" fmla="*/ 5334438 h 5641173"/>
              <a:gd name="connsiteX281" fmla="*/ 2684 w 11243827"/>
              <a:gd name="connsiteY281" fmla="*/ 5335333 h 5641173"/>
              <a:gd name="connsiteX282" fmla="*/ 0 w 11243827"/>
              <a:gd name="connsiteY282" fmla="*/ 5335496 h 5641173"/>
              <a:gd name="connsiteX283" fmla="*/ 0 w 11243827"/>
              <a:gd name="connsiteY283" fmla="*/ 10592 h 5641173"/>
              <a:gd name="connsiteX284" fmla="*/ 11243827 w 11243827"/>
              <a:gd name="connsiteY284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47287 w 11243827"/>
              <a:gd name="connsiteY271" fmla="*/ 5352625 h 5641173"/>
              <a:gd name="connsiteX272" fmla="*/ 114847 w 11243827"/>
              <a:gd name="connsiteY272" fmla="*/ 5355844 h 5641173"/>
              <a:gd name="connsiteX273" fmla="*/ 114306 w 11243827"/>
              <a:gd name="connsiteY273" fmla="*/ 5354983 h 5641173"/>
              <a:gd name="connsiteX274" fmla="*/ 89264 w 11243827"/>
              <a:gd name="connsiteY274" fmla="*/ 5348886 h 5641173"/>
              <a:gd name="connsiteX275" fmla="*/ 49794 w 11243827"/>
              <a:gd name="connsiteY275" fmla="*/ 5329950 h 5641173"/>
              <a:gd name="connsiteX276" fmla="*/ 19924 w 11243827"/>
              <a:gd name="connsiteY276" fmla="*/ 5334282 h 5641173"/>
              <a:gd name="connsiteX277" fmla="*/ 13819 w 11243827"/>
              <a:gd name="connsiteY277" fmla="*/ 5334653 h 5641173"/>
              <a:gd name="connsiteX278" fmla="*/ 13657 w 11243827"/>
              <a:gd name="connsiteY278" fmla="*/ 5334455 h 5641173"/>
              <a:gd name="connsiteX279" fmla="*/ 7139 w 11243827"/>
              <a:gd name="connsiteY279" fmla="*/ 5334438 h 5641173"/>
              <a:gd name="connsiteX280" fmla="*/ 2684 w 11243827"/>
              <a:gd name="connsiteY280" fmla="*/ 5335333 h 5641173"/>
              <a:gd name="connsiteX281" fmla="*/ 0 w 11243827"/>
              <a:gd name="connsiteY281" fmla="*/ 5335496 h 5641173"/>
              <a:gd name="connsiteX282" fmla="*/ 0 w 11243827"/>
              <a:gd name="connsiteY282" fmla="*/ 10592 h 5641173"/>
              <a:gd name="connsiteX283" fmla="*/ 11243827 w 11243827"/>
              <a:gd name="connsiteY283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12024 w 11243827"/>
              <a:gd name="connsiteY238" fmla="*/ 5345786 h 5641173"/>
              <a:gd name="connsiteX239" fmla="*/ 1100870 w 11243827"/>
              <a:gd name="connsiteY239" fmla="*/ 5343651 h 5641173"/>
              <a:gd name="connsiteX240" fmla="*/ 1096383 w 11243827"/>
              <a:gd name="connsiteY240" fmla="*/ 5343015 h 5641173"/>
              <a:gd name="connsiteX241" fmla="*/ 1085571 w 11243827"/>
              <a:gd name="connsiteY241" fmla="*/ 5345836 h 5641173"/>
              <a:gd name="connsiteX242" fmla="*/ 1073168 w 11243827"/>
              <a:gd name="connsiteY242" fmla="*/ 5341521 h 5641173"/>
              <a:gd name="connsiteX243" fmla="*/ 1058039 w 11243827"/>
              <a:gd name="connsiteY243" fmla="*/ 5343504 h 5641173"/>
              <a:gd name="connsiteX244" fmla="*/ 1055426 w 11243827"/>
              <a:gd name="connsiteY244" fmla="*/ 5339088 h 5641173"/>
              <a:gd name="connsiteX245" fmla="*/ 1044738 w 11243827"/>
              <a:gd name="connsiteY245" fmla="*/ 5333063 h 5641173"/>
              <a:gd name="connsiteX246" fmla="*/ 1033909 w 11243827"/>
              <a:gd name="connsiteY246" fmla="*/ 5335680 h 5641173"/>
              <a:gd name="connsiteX247" fmla="*/ 1012649 w 11243827"/>
              <a:gd name="connsiteY247" fmla="*/ 5334541 h 5641173"/>
              <a:gd name="connsiteX248" fmla="*/ 1007115 w 11243827"/>
              <a:gd name="connsiteY248" fmla="*/ 5332775 h 5641173"/>
              <a:gd name="connsiteX249" fmla="*/ 986002 w 11243827"/>
              <a:gd name="connsiteY249" fmla="*/ 5334906 h 5641173"/>
              <a:gd name="connsiteX250" fmla="*/ 953418 w 11243827"/>
              <a:gd name="connsiteY250" fmla="*/ 5333901 h 5641173"/>
              <a:gd name="connsiteX251" fmla="*/ 916854 w 11243827"/>
              <a:gd name="connsiteY251" fmla="*/ 5329435 h 5641173"/>
              <a:gd name="connsiteX252" fmla="*/ 905651 w 11243827"/>
              <a:gd name="connsiteY252" fmla="*/ 5332114 h 5641173"/>
              <a:gd name="connsiteX253" fmla="*/ 836961 w 11243827"/>
              <a:gd name="connsiteY253" fmla="*/ 5330803 h 5641173"/>
              <a:gd name="connsiteX254" fmla="*/ 817627 w 11243827"/>
              <a:gd name="connsiteY254" fmla="*/ 5330580 h 5641173"/>
              <a:gd name="connsiteX255" fmla="*/ 801817 w 11243827"/>
              <a:gd name="connsiteY255" fmla="*/ 5325937 h 5641173"/>
              <a:gd name="connsiteX256" fmla="*/ 798857 w 11243827"/>
              <a:gd name="connsiteY256" fmla="*/ 5320979 h 5641173"/>
              <a:gd name="connsiteX257" fmla="*/ 788354 w 11243827"/>
              <a:gd name="connsiteY257" fmla="*/ 5320143 h 5641173"/>
              <a:gd name="connsiteX258" fmla="*/ 785726 w 11243827"/>
              <a:gd name="connsiteY258" fmla="*/ 5318989 h 5641173"/>
              <a:gd name="connsiteX259" fmla="*/ 770507 w 11243827"/>
              <a:gd name="connsiteY259" fmla="*/ 5313309 h 5641173"/>
              <a:gd name="connsiteX260" fmla="*/ 733810 w 11243827"/>
              <a:gd name="connsiteY260" fmla="*/ 5324286 h 5641173"/>
              <a:gd name="connsiteX261" fmla="*/ 692117 w 11243827"/>
              <a:gd name="connsiteY261" fmla="*/ 5318786 h 5641173"/>
              <a:gd name="connsiteX262" fmla="*/ 574943 w 11243827"/>
              <a:gd name="connsiteY262" fmla="*/ 5327578 h 5641173"/>
              <a:gd name="connsiteX263" fmla="*/ 441302 w 11243827"/>
              <a:gd name="connsiteY263" fmla="*/ 5307062 h 5641173"/>
              <a:gd name="connsiteX264" fmla="*/ 336819 w 11243827"/>
              <a:gd name="connsiteY264" fmla="*/ 5336690 h 5641173"/>
              <a:gd name="connsiteX265" fmla="*/ 270932 w 11243827"/>
              <a:gd name="connsiteY265" fmla="*/ 5345451 h 5641173"/>
              <a:gd name="connsiteX266" fmla="*/ 194189 w 11243827"/>
              <a:gd name="connsiteY266" fmla="*/ 5343588 h 5641173"/>
              <a:gd name="connsiteX267" fmla="*/ 192552 w 11243827"/>
              <a:gd name="connsiteY267" fmla="*/ 5342845 h 5641173"/>
              <a:gd name="connsiteX268" fmla="*/ 178320 w 11243827"/>
              <a:gd name="connsiteY268" fmla="*/ 5343766 h 5641173"/>
              <a:gd name="connsiteX269" fmla="*/ 175596 w 11243827"/>
              <a:gd name="connsiteY269" fmla="*/ 5346411 h 5641173"/>
              <a:gd name="connsiteX270" fmla="*/ 147287 w 11243827"/>
              <a:gd name="connsiteY270" fmla="*/ 5352625 h 5641173"/>
              <a:gd name="connsiteX271" fmla="*/ 114847 w 11243827"/>
              <a:gd name="connsiteY271" fmla="*/ 5355844 h 5641173"/>
              <a:gd name="connsiteX272" fmla="*/ 114306 w 11243827"/>
              <a:gd name="connsiteY272" fmla="*/ 5354983 h 5641173"/>
              <a:gd name="connsiteX273" fmla="*/ 89264 w 11243827"/>
              <a:gd name="connsiteY273" fmla="*/ 5348886 h 5641173"/>
              <a:gd name="connsiteX274" fmla="*/ 49794 w 11243827"/>
              <a:gd name="connsiteY274" fmla="*/ 5329950 h 5641173"/>
              <a:gd name="connsiteX275" fmla="*/ 19924 w 11243827"/>
              <a:gd name="connsiteY275" fmla="*/ 5334282 h 5641173"/>
              <a:gd name="connsiteX276" fmla="*/ 13819 w 11243827"/>
              <a:gd name="connsiteY276" fmla="*/ 5334653 h 5641173"/>
              <a:gd name="connsiteX277" fmla="*/ 13657 w 11243827"/>
              <a:gd name="connsiteY277" fmla="*/ 5334455 h 5641173"/>
              <a:gd name="connsiteX278" fmla="*/ 7139 w 11243827"/>
              <a:gd name="connsiteY278" fmla="*/ 5334438 h 5641173"/>
              <a:gd name="connsiteX279" fmla="*/ 2684 w 11243827"/>
              <a:gd name="connsiteY279" fmla="*/ 5335333 h 5641173"/>
              <a:gd name="connsiteX280" fmla="*/ 0 w 11243827"/>
              <a:gd name="connsiteY280" fmla="*/ 5335496 h 5641173"/>
              <a:gd name="connsiteX281" fmla="*/ 0 w 11243827"/>
              <a:gd name="connsiteY281" fmla="*/ 10592 h 5641173"/>
              <a:gd name="connsiteX282" fmla="*/ 11243827 w 11243827"/>
              <a:gd name="connsiteY282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45836 h 5641173"/>
              <a:gd name="connsiteX241" fmla="*/ 1073168 w 11243827"/>
              <a:gd name="connsiteY241" fmla="*/ 5341521 h 5641173"/>
              <a:gd name="connsiteX242" fmla="*/ 1058039 w 11243827"/>
              <a:gd name="connsiteY242" fmla="*/ 5343504 h 5641173"/>
              <a:gd name="connsiteX243" fmla="*/ 1055426 w 11243827"/>
              <a:gd name="connsiteY243" fmla="*/ 5339088 h 5641173"/>
              <a:gd name="connsiteX244" fmla="*/ 1044738 w 11243827"/>
              <a:gd name="connsiteY244" fmla="*/ 5333063 h 5641173"/>
              <a:gd name="connsiteX245" fmla="*/ 1033909 w 11243827"/>
              <a:gd name="connsiteY245" fmla="*/ 5335680 h 5641173"/>
              <a:gd name="connsiteX246" fmla="*/ 1012649 w 11243827"/>
              <a:gd name="connsiteY246" fmla="*/ 5334541 h 5641173"/>
              <a:gd name="connsiteX247" fmla="*/ 1007115 w 11243827"/>
              <a:gd name="connsiteY247" fmla="*/ 5332775 h 5641173"/>
              <a:gd name="connsiteX248" fmla="*/ 986002 w 11243827"/>
              <a:gd name="connsiteY248" fmla="*/ 5334906 h 5641173"/>
              <a:gd name="connsiteX249" fmla="*/ 953418 w 11243827"/>
              <a:gd name="connsiteY249" fmla="*/ 5333901 h 5641173"/>
              <a:gd name="connsiteX250" fmla="*/ 916854 w 11243827"/>
              <a:gd name="connsiteY250" fmla="*/ 5329435 h 5641173"/>
              <a:gd name="connsiteX251" fmla="*/ 905651 w 11243827"/>
              <a:gd name="connsiteY251" fmla="*/ 5332114 h 5641173"/>
              <a:gd name="connsiteX252" fmla="*/ 836961 w 11243827"/>
              <a:gd name="connsiteY252" fmla="*/ 5330803 h 5641173"/>
              <a:gd name="connsiteX253" fmla="*/ 817627 w 11243827"/>
              <a:gd name="connsiteY253" fmla="*/ 5330580 h 5641173"/>
              <a:gd name="connsiteX254" fmla="*/ 801817 w 11243827"/>
              <a:gd name="connsiteY254" fmla="*/ 5325937 h 5641173"/>
              <a:gd name="connsiteX255" fmla="*/ 798857 w 11243827"/>
              <a:gd name="connsiteY255" fmla="*/ 5320979 h 5641173"/>
              <a:gd name="connsiteX256" fmla="*/ 788354 w 11243827"/>
              <a:gd name="connsiteY256" fmla="*/ 5320143 h 5641173"/>
              <a:gd name="connsiteX257" fmla="*/ 785726 w 11243827"/>
              <a:gd name="connsiteY257" fmla="*/ 5318989 h 5641173"/>
              <a:gd name="connsiteX258" fmla="*/ 770507 w 11243827"/>
              <a:gd name="connsiteY258" fmla="*/ 5313309 h 5641173"/>
              <a:gd name="connsiteX259" fmla="*/ 733810 w 11243827"/>
              <a:gd name="connsiteY259" fmla="*/ 5324286 h 5641173"/>
              <a:gd name="connsiteX260" fmla="*/ 692117 w 11243827"/>
              <a:gd name="connsiteY260" fmla="*/ 5318786 h 5641173"/>
              <a:gd name="connsiteX261" fmla="*/ 574943 w 11243827"/>
              <a:gd name="connsiteY261" fmla="*/ 5327578 h 5641173"/>
              <a:gd name="connsiteX262" fmla="*/ 441302 w 11243827"/>
              <a:gd name="connsiteY262" fmla="*/ 5307062 h 5641173"/>
              <a:gd name="connsiteX263" fmla="*/ 336819 w 11243827"/>
              <a:gd name="connsiteY263" fmla="*/ 5336690 h 5641173"/>
              <a:gd name="connsiteX264" fmla="*/ 270932 w 11243827"/>
              <a:gd name="connsiteY264" fmla="*/ 5345451 h 5641173"/>
              <a:gd name="connsiteX265" fmla="*/ 194189 w 11243827"/>
              <a:gd name="connsiteY265" fmla="*/ 5343588 h 5641173"/>
              <a:gd name="connsiteX266" fmla="*/ 192552 w 11243827"/>
              <a:gd name="connsiteY266" fmla="*/ 5342845 h 5641173"/>
              <a:gd name="connsiteX267" fmla="*/ 178320 w 11243827"/>
              <a:gd name="connsiteY267" fmla="*/ 5343766 h 5641173"/>
              <a:gd name="connsiteX268" fmla="*/ 175596 w 11243827"/>
              <a:gd name="connsiteY268" fmla="*/ 5346411 h 5641173"/>
              <a:gd name="connsiteX269" fmla="*/ 147287 w 11243827"/>
              <a:gd name="connsiteY269" fmla="*/ 5352625 h 5641173"/>
              <a:gd name="connsiteX270" fmla="*/ 114847 w 11243827"/>
              <a:gd name="connsiteY270" fmla="*/ 5355844 h 5641173"/>
              <a:gd name="connsiteX271" fmla="*/ 114306 w 11243827"/>
              <a:gd name="connsiteY271" fmla="*/ 5354983 h 5641173"/>
              <a:gd name="connsiteX272" fmla="*/ 89264 w 11243827"/>
              <a:gd name="connsiteY272" fmla="*/ 5348886 h 5641173"/>
              <a:gd name="connsiteX273" fmla="*/ 49794 w 11243827"/>
              <a:gd name="connsiteY273" fmla="*/ 5329950 h 5641173"/>
              <a:gd name="connsiteX274" fmla="*/ 19924 w 11243827"/>
              <a:gd name="connsiteY274" fmla="*/ 5334282 h 5641173"/>
              <a:gd name="connsiteX275" fmla="*/ 13819 w 11243827"/>
              <a:gd name="connsiteY275" fmla="*/ 5334653 h 5641173"/>
              <a:gd name="connsiteX276" fmla="*/ 13657 w 11243827"/>
              <a:gd name="connsiteY276" fmla="*/ 5334455 h 5641173"/>
              <a:gd name="connsiteX277" fmla="*/ 7139 w 11243827"/>
              <a:gd name="connsiteY277" fmla="*/ 5334438 h 5641173"/>
              <a:gd name="connsiteX278" fmla="*/ 2684 w 11243827"/>
              <a:gd name="connsiteY278" fmla="*/ 5335333 h 5641173"/>
              <a:gd name="connsiteX279" fmla="*/ 0 w 11243827"/>
              <a:gd name="connsiteY279" fmla="*/ 5335496 h 5641173"/>
              <a:gd name="connsiteX280" fmla="*/ 0 w 11243827"/>
              <a:gd name="connsiteY280" fmla="*/ 10592 h 5641173"/>
              <a:gd name="connsiteX281" fmla="*/ 11243827 w 11243827"/>
              <a:gd name="connsiteY281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45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6002 w 11243827"/>
              <a:gd name="connsiteY247" fmla="*/ 5334906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6002 w 11243827"/>
              <a:gd name="connsiteY247" fmla="*/ 5334906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7447 w 11243827"/>
              <a:gd name="connsiteY247" fmla="*/ 5346462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7447 w 11243827"/>
              <a:gd name="connsiteY247" fmla="*/ 5346462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8405 w 11243827"/>
              <a:gd name="connsiteY251" fmla="*/ 5339470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32830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32830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209610 h 5641173"/>
              <a:gd name="connsiteX3" fmla="*/ 11240675 w 11243827"/>
              <a:gd name="connsiteY3" fmla="*/ 5210442 h 5641173"/>
              <a:gd name="connsiteX4" fmla="*/ 11179959 w 11243827"/>
              <a:gd name="connsiteY4" fmla="*/ 5221199 h 5641173"/>
              <a:gd name="connsiteX5" fmla="*/ 11105493 w 11243827"/>
              <a:gd name="connsiteY5" fmla="*/ 5259905 h 5641173"/>
              <a:gd name="connsiteX6" fmla="*/ 11078640 w 11243827"/>
              <a:gd name="connsiteY6" fmla="*/ 5263531 h 5641173"/>
              <a:gd name="connsiteX7" fmla="*/ 11079616 w 11243827"/>
              <a:gd name="connsiteY7" fmla="*/ 5270380 h 5641173"/>
              <a:gd name="connsiteX8" fmla="*/ 11069641 w 11243827"/>
              <a:gd name="connsiteY8" fmla="*/ 5270884 h 5641173"/>
              <a:gd name="connsiteX9" fmla="*/ 11047377 w 11243827"/>
              <a:gd name="connsiteY9" fmla="*/ 5271051 h 5641173"/>
              <a:gd name="connsiteX10" fmla="*/ 10980705 w 11243827"/>
              <a:gd name="connsiteY10" fmla="*/ 5272951 h 5641173"/>
              <a:gd name="connsiteX11" fmla="*/ 10962514 w 11243827"/>
              <a:gd name="connsiteY11" fmla="*/ 5286084 h 5641173"/>
              <a:gd name="connsiteX12" fmla="*/ 10945307 w 11243827"/>
              <a:gd name="connsiteY12" fmla="*/ 5286290 h 5641173"/>
              <a:gd name="connsiteX13" fmla="*/ 10845516 w 11243827"/>
              <a:gd name="connsiteY13" fmla="*/ 5303894 h 5641173"/>
              <a:gd name="connsiteX14" fmla="*/ 10831795 w 11243827"/>
              <a:gd name="connsiteY14" fmla="*/ 5305210 h 5641173"/>
              <a:gd name="connsiteX15" fmla="*/ 10824365 w 11243827"/>
              <a:gd name="connsiteY15" fmla="*/ 5311111 h 5641173"/>
              <a:gd name="connsiteX16" fmla="*/ 10797756 w 11243827"/>
              <a:gd name="connsiteY16" fmla="*/ 5312285 h 5641173"/>
              <a:gd name="connsiteX17" fmla="*/ 10796525 w 11243827"/>
              <a:gd name="connsiteY17" fmla="*/ 5315645 h 5641173"/>
              <a:gd name="connsiteX18" fmla="*/ 10709063 w 11243827"/>
              <a:gd name="connsiteY18" fmla="*/ 5344492 h 5641173"/>
              <a:gd name="connsiteX19" fmla="*/ 10694078 w 11243827"/>
              <a:gd name="connsiteY19" fmla="*/ 5349258 h 5641173"/>
              <a:gd name="connsiteX20" fmla="*/ 10681131 w 11243827"/>
              <a:gd name="connsiteY20" fmla="*/ 5347812 h 5641173"/>
              <a:gd name="connsiteX21" fmla="*/ 10609448 w 11243827"/>
              <a:gd name="connsiteY21" fmla="*/ 5351931 h 5641173"/>
              <a:gd name="connsiteX22" fmla="*/ 10592397 w 11243827"/>
              <a:gd name="connsiteY22" fmla="*/ 5349402 h 5641173"/>
              <a:gd name="connsiteX23" fmla="*/ 10585227 w 11243827"/>
              <a:gd name="connsiteY23" fmla="*/ 5344063 h 5641173"/>
              <a:gd name="connsiteX24" fmla="*/ 10557472 w 11243827"/>
              <a:gd name="connsiteY24" fmla="*/ 5354151 h 5641173"/>
              <a:gd name="connsiteX25" fmla="*/ 10514646 w 11243827"/>
              <a:gd name="connsiteY25" fmla="*/ 5361064 h 5641173"/>
              <a:gd name="connsiteX26" fmla="*/ 10494292 w 11243827"/>
              <a:gd name="connsiteY26" fmla="*/ 5366054 h 5641173"/>
              <a:gd name="connsiteX27" fmla="*/ 10477869 w 11243827"/>
              <a:gd name="connsiteY27" fmla="*/ 5363025 h 5641173"/>
              <a:gd name="connsiteX28" fmla="*/ 10384411 w 11243827"/>
              <a:gd name="connsiteY28" fmla="*/ 5362257 h 5641173"/>
              <a:gd name="connsiteX29" fmla="*/ 10362921 w 11243827"/>
              <a:gd name="connsiteY29" fmla="*/ 5357444 h 5641173"/>
              <a:gd name="connsiteX30" fmla="*/ 10352736 w 11243827"/>
              <a:gd name="connsiteY30" fmla="*/ 5347851 h 5641173"/>
              <a:gd name="connsiteX31" fmla="*/ 10344754 w 11243827"/>
              <a:gd name="connsiteY31" fmla="*/ 5351272 h 5641173"/>
              <a:gd name="connsiteX32" fmla="*/ 10288226 w 11243827"/>
              <a:gd name="connsiteY32" fmla="*/ 5351613 h 5641173"/>
              <a:gd name="connsiteX33" fmla="*/ 10251350 w 11243827"/>
              <a:gd name="connsiteY33" fmla="*/ 5352711 h 5641173"/>
              <a:gd name="connsiteX34" fmla="*/ 10249108 w 11243827"/>
              <a:gd name="connsiteY34" fmla="*/ 5365881 h 5641173"/>
              <a:gd name="connsiteX35" fmla="*/ 10216272 w 11243827"/>
              <a:gd name="connsiteY35" fmla="*/ 5370573 h 5641173"/>
              <a:gd name="connsiteX36" fmla="*/ 10181278 w 11243827"/>
              <a:gd name="connsiteY36" fmla="*/ 5362119 h 5641173"/>
              <a:gd name="connsiteX37" fmla="*/ 10140033 w 11243827"/>
              <a:gd name="connsiteY37" fmla="*/ 5363304 h 5641173"/>
              <a:gd name="connsiteX38" fmla="*/ 10115353 w 11243827"/>
              <a:gd name="connsiteY38" fmla="*/ 5363869 h 5641173"/>
              <a:gd name="connsiteX39" fmla="*/ 10050578 w 11243827"/>
              <a:gd name="connsiteY39" fmla="*/ 5376153 h 5641173"/>
              <a:gd name="connsiteX40" fmla="*/ 9945478 w 11243827"/>
              <a:gd name="connsiteY40" fmla="*/ 5422859 h 5641173"/>
              <a:gd name="connsiteX41" fmla="*/ 9912481 w 11243827"/>
              <a:gd name="connsiteY41" fmla="*/ 5429477 h 5641173"/>
              <a:gd name="connsiteX42" fmla="*/ 9906713 w 11243827"/>
              <a:gd name="connsiteY42" fmla="*/ 5426784 h 5641173"/>
              <a:gd name="connsiteX43" fmla="*/ 9742436 w 11243827"/>
              <a:gd name="connsiteY43" fmla="*/ 5454834 h 5641173"/>
              <a:gd name="connsiteX44" fmla="*/ 9713044 w 11243827"/>
              <a:gd name="connsiteY44" fmla="*/ 5456476 h 5641173"/>
              <a:gd name="connsiteX45" fmla="*/ 9691033 w 11243827"/>
              <a:gd name="connsiteY45" fmla="*/ 5455451 h 5641173"/>
              <a:gd name="connsiteX46" fmla="*/ 9638355 w 11243827"/>
              <a:gd name="connsiteY46" fmla="*/ 5464794 h 5641173"/>
              <a:gd name="connsiteX47" fmla="*/ 9552434 w 11243827"/>
              <a:gd name="connsiteY47" fmla="*/ 5485280 h 5641173"/>
              <a:gd name="connsiteX48" fmla="*/ 9533883 w 11243827"/>
              <a:gd name="connsiteY48" fmla="*/ 5488516 h 5641173"/>
              <a:gd name="connsiteX49" fmla="*/ 9516916 w 11243827"/>
              <a:gd name="connsiteY49" fmla="*/ 5486828 h 5641173"/>
              <a:gd name="connsiteX50" fmla="*/ 9512093 w 11243827"/>
              <a:gd name="connsiteY50" fmla="*/ 5482541 h 5641173"/>
              <a:gd name="connsiteX51" fmla="*/ 9501725 w 11243827"/>
              <a:gd name="connsiteY51" fmla="*/ 5483603 h 5641173"/>
              <a:gd name="connsiteX52" fmla="*/ 9498754 w 11243827"/>
              <a:gd name="connsiteY52" fmla="*/ 5482951 h 5641173"/>
              <a:gd name="connsiteX53" fmla="*/ 9481932 w 11243827"/>
              <a:gd name="connsiteY53" fmla="*/ 5480151 h 5641173"/>
              <a:gd name="connsiteX54" fmla="*/ 9451321 w 11243827"/>
              <a:gd name="connsiteY54" fmla="*/ 5497375 h 5641173"/>
              <a:gd name="connsiteX55" fmla="*/ 9409298 w 11243827"/>
              <a:gd name="connsiteY55" fmla="*/ 5499478 h 5641173"/>
              <a:gd name="connsiteX56" fmla="*/ 9303056 w 11243827"/>
              <a:gd name="connsiteY56" fmla="*/ 5519093 h 5641173"/>
              <a:gd name="connsiteX57" fmla="*/ 9229078 w 11243827"/>
              <a:gd name="connsiteY57" fmla="*/ 5524154 h 5641173"/>
              <a:gd name="connsiteX58" fmla="*/ 9165105 w 11243827"/>
              <a:gd name="connsiteY58" fmla="*/ 5532892 h 5641173"/>
              <a:gd name="connsiteX59" fmla="*/ 9077301 w 11243827"/>
              <a:gd name="connsiteY59" fmla="*/ 5580356 h 5641173"/>
              <a:gd name="connsiteX60" fmla="*/ 8960065 w 11243827"/>
              <a:gd name="connsiteY60" fmla="*/ 5597982 h 5641173"/>
              <a:gd name="connsiteX61" fmla="*/ 8953536 w 11243827"/>
              <a:gd name="connsiteY61" fmla="*/ 5606638 h 5641173"/>
              <a:gd name="connsiteX62" fmla="*/ 8943907 w 11243827"/>
              <a:gd name="connsiteY62" fmla="*/ 5612541 h 5641173"/>
              <a:gd name="connsiteX63" fmla="*/ 8942046 w 11243827"/>
              <a:gd name="connsiteY63" fmla="*/ 5612112 h 5641173"/>
              <a:gd name="connsiteX64" fmla="*/ 8928824 w 11243827"/>
              <a:gd name="connsiteY64" fmla="*/ 5615549 h 5641173"/>
              <a:gd name="connsiteX65" fmla="*/ 8927294 w 11243827"/>
              <a:gd name="connsiteY65" fmla="*/ 5618607 h 5641173"/>
              <a:gd name="connsiteX66" fmla="*/ 8918651 w 11243827"/>
              <a:gd name="connsiteY66" fmla="*/ 5621688 h 5641173"/>
              <a:gd name="connsiteX67" fmla="*/ 8902772 w 11243827"/>
              <a:gd name="connsiteY67" fmla="*/ 5629703 h 5641173"/>
              <a:gd name="connsiteX68" fmla="*/ 8898724 w 11243827"/>
              <a:gd name="connsiteY68" fmla="*/ 5629379 h 5641173"/>
              <a:gd name="connsiteX69" fmla="*/ 8873099 w 11243827"/>
              <a:gd name="connsiteY69" fmla="*/ 5638628 h 5641173"/>
              <a:gd name="connsiteX70" fmla="*/ 8872234 w 11243827"/>
              <a:gd name="connsiteY70" fmla="*/ 5637889 h 5641173"/>
              <a:gd name="connsiteX71" fmla="*/ 8862777 w 11243827"/>
              <a:gd name="connsiteY71" fmla="*/ 5636711 h 5641173"/>
              <a:gd name="connsiteX72" fmla="*/ 8845869 w 11243827"/>
              <a:gd name="connsiteY72" fmla="*/ 5636436 h 5641173"/>
              <a:gd name="connsiteX73" fmla="*/ 8800548 w 11243827"/>
              <a:gd name="connsiteY73" fmla="*/ 5625084 h 5641173"/>
              <a:gd name="connsiteX74" fmla="*/ 8773774 w 11243827"/>
              <a:gd name="connsiteY74" fmla="*/ 5634630 h 5641173"/>
              <a:gd name="connsiteX75" fmla="*/ 8698255 w 11243827"/>
              <a:gd name="connsiteY75" fmla="*/ 5636083 h 5641173"/>
              <a:gd name="connsiteX76" fmla="*/ 8619167 w 11243827"/>
              <a:gd name="connsiteY76" fmla="*/ 5619130 h 5641173"/>
              <a:gd name="connsiteX77" fmla="*/ 8539822 w 11243827"/>
              <a:gd name="connsiteY77" fmla="*/ 5616905 h 5641173"/>
              <a:gd name="connsiteX78" fmla="*/ 8511094 w 11243827"/>
              <a:gd name="connsiteY78" fmla="*/ 5617360 h 5641173"/>
              <a:gd name="connsiteX79" fmla="*/ 8459886 w 11243827"/>
              <a:gd name="connsiteY79" fmla="*/ 5612612 h 5641173"/>
              <a:gd name="connsiteX80" fmla="*/ 8436432 w 11243827"/>
              <a:gd name="connsiteY80" fmla="*/ 5606990 h 5641173"/>
              <a:gd name="connsiteX81" fmla="*/ 8435403 w 11243827"/>
              <a:gd name="connsiteY81" fmla="*/ 5607336 h 5641173"/>
              <a:gd name="connsiteX82" fmla="*/ 8433307 w 11243827"/>
              <a:gd name="connsiteY82" fmla="*/ 5604917 h 5641173"/>
              <a:gd name="connsiteX83" fmla="*/ 8428968 w 11243827"/>
              <a:gd name="connsiteY83" fmla="*/ 5603796 h 5641173"/>
              <a:gd name="connsiteX84" fmla="*/ 8417124 w 11243827"/>
              <a:gd name="connsiteY84" fmla="*/ 5604518 h 5641173"/>
              <a:gd name="connsiteX85" fmla="*/ 8412669 w 11243827"/>
              <a:gd name="connsiteY85" fmla="*/ 5605413 h 5641173"/>
              <a:gd name="connsiteX86" fmla="*/ 8406152 w 11243827"/>
              <a:gd name="connsiteY86" fmla="*/ 5605396 h 5641173"/>
              <a:gd name="connsiteX87" fmla="*/ 8405989 w 11243827"/>
              <a:gd name="connsiteY87" fmla="*/ 5605197 h 5641173"/>
              <a:gd name="connsiteX88" fmla="*/ 8399884 w 11243827"/>
              <a:gd name="connsiteY88" fmla="*/ 5605568 h 5641173"/>
              <a:gd name="connsiteX89" fmla="*/ 8370014 w 11243827"/>
              <a:gd name="connsiteY89" fmla="*/ 5609900 h 5641173"/>
              <a:gd name="connsiteX90" fmla="*/ 8330544 w 11243827"/>
              <a:gd name="connsiteY90" fmla="*/ 5590964 h 5641173"/>
              <a:gd name="connsiteX91" fmla="*/ 8314221 w 11243827"/>
              <a:gd name="connsiteY91" fmla="*/ 5587682 h 5641173"/>
              <a:gd name="connsiteX92" fmla="*/ 8305502 w 11243827"/>
              <a:gd name="connsiteY92" fmla="*/ 5584868 h 5641173"/>
              <a:gd name="connsiteX93" fmla="*/ 8304962 w 11243827"/>
              <a:gd name="connsiteY93" fmla="*/ 5584007 h 5641173"/>
              <a:gd name="connsiteX94" fmla="*/ 8276324 w 11243827"/>
              <a:gd name="connsiteY94" fmla="*/ 5588260 h 5641173"/>
              <a:gd name="connsiteX95" fmla="*/ 8272522 w 11243827"/>
              <a:gd name="connsiteY95" fmla="*/ 5587226 h 5641173"/>
              <a:gd name="connsiteX96" fmla="*/ 8253857 w 11243827"/>
              <a:gd name="connsiteY96" fmla="*/ 5592043 h 5641173"/>
              <a:gd name="connsiteX97" fmla="*/ 8244212 w 11243827"/>
              <a:gd name="connsiteY97" fmla="*/ 5593439 h 5641173"/>
              <a:gd name="connsiteX98" fmla="*/ 8241488 w 11243827"/>
              <a:gd name="connsiteY98" fmla="*/ 5596085 h 5641173"/>
              <a:gd name="connsiteX99" fmla="*/ 8227256 w 11243827"/>
              <a:gd name="connsiteY99" fmla="*/ 5597005 h 5641173"/>
              <a:gd name="connsiteX100" fmla="*/ 8225619 w 11243827"/>
              <a:gd name="connsiteY100" fmla="*/ 5596262 h 5641173"/>
              <a:gd name="connsiteX101" fmla="*/ 8213882 w 11243827"/>
              <a:gd name="connsiteY101" fmla="*/ 5600179 h 5641173"/>
              <a:gd name="connsiteX102" fmla="*/ 8204045 w 11243827"/>
              <a:gd name="connsiteY102" fmla="*/ 5607275 h 5641173"/>
              <a:gd name="connsiteX103" fmla="*/ 8082989 w 11243827"/>
              <a:gd name="connsiteY103" fmla="*/ 5603160 h 5641173"/>
              <a:gd name="connsiteX104" fmla="*/ 7976942 w 11243827"/>
              <a:gd name="connsiteY104" fmla="*/ 5598455 h 5641173"/>
              <a:gd name="connsiteX105" fmla="*/ 7950121 w 11243827"/>
              <a:gd name="connsiteY105" fmla="*/ 5590893 h 5641173"/>
              <a:gd name="connsiteX106" fmla="*/ 7727691 w 11243827"/>
              <a:gd name="connsiteY106" fmla="*/ 5621064 h 5641173"/>
              <a:gd name="connsiteX107" fmla="*/ 7685998 w 11243827"/>
              <a:gd name="connsiteY107" fmla="*/ 5615564 h 5641173"/>
              <a:gd name="connsiteX108" fmla="*/ 7649302 w 11243827"/>
              <a:gd name="connsiteY108" fmla="*/ 5626541 h 5641173"/>
              <a:gd name="connsiteX109" fmla="*/ 7634083 w 11243827"/>
              <a:gd name="connsiteY109" fmla="*/ 5620862 h 5641173"/>
              <a:gd name="connsiteX110" fmla="*/ 7631455 w 11243827"/>
              <a:gd name="connsiteY110" fmla="*/ 5619708 h 5641173"/>
              <a:gd name="connsiteX111" fmla="*/ 7620952 w 11243827"/>
              <a:gd name="connsiteY111" fmla="*/ 5618872 h 5641173"/>
              <a:gd name="connsiteX112" fmla="*/ 7617992 w 11243827"/>
              <a:gd name="connsiteY112" fmla="*/ 5613914 h 5641173"/>
              <a:gd name="connsiteX113" fmla="*/ 7602182 w 11243827"/>
              <a:gd name="connsiteY113" fmla="*/ 5609271 h 5641173"/>
              <a:gd name="connsiteX114" fmla="*/ 7582847 w 11243827"/>
              <a:gd name="connsiteY114" fmla="*/ 5609047 h 5641173"/>
              <a:gd name="connsiteX115" fmla="*/ 7514158 w 11243827"/>
              <a:gd name="connsiteY115" fmla="*/ 5607737 h 5641173"/>
              <a:gd name="connsiteX116" fmla="*/ 7502955 w 11243827"/>
              <a:gd name="connsiteY116" fmla="*/ 5610415 h 5641173"/>
              <a:gd name="connsiteX117" fmla="*/ 7466391 w 11243827"/>
              <a:gd name="connsiteY117" fmla="*/ 5605949 h 5641173"/>
              <a:gd name="connsiteX118" fmla="*/ 7433806 w 11243827"/>
              <a:gd name="connsiteY118" fmla="*/ 5604945 h 5641173"/>
              <a:gd name="connsiteX119" fmla="*/ 7412693 w 11243827"/>
              <a:gd name="connsiteY119" fmla="*/ 5607075 h 5641173"/>
              <a:gd name="connsiteX120" fmla="*/ 7407159 w 11243827"/>
              <a:gd name="connsiteY120" fmla="*/ 5605310 h 5641173"/>
              <a:gd name="connsiteX121" fmla="*/ 7385900 w 11243827"/>
              <a:gd name="connsiteY121" fmla="*/ 5604171 h 5641173"/>
              <a:gd name="connsiteX122" fmla="*/ 7375071 w 11243827"/>
              <a:gd name="connsiteY122" fmla="*/ 5606788 h 5641173"/>
              <a:gd name="connsiteX123" fmla="*/ 7364382 w 11243827"/>
              <a:gd name="connsiteY123" fmla="*/ 5600762 h 5641173"/>
              <a:gd name="connsiteX124" fmla="*/ 7361770 w 11243827"/>
              <a:gd name="connsiteY124" fmla="*/ 5596347 h 5641173"/>
              <a:gd name="connsiteX125" fmla="*/ 7346641 w 11243827"/>
              <a:gd name="connsiteY125" fmla="*/ 5598329 h 5641173"/>
              <a:gd name="connsiteX126" fmla="*/ 7334238 w 11243827"/>
              <a:gd name="connsiteY126" fmla="*/ 5594014 h 5641173"/>
              <a:gd name="connsiteX127" fmla="*/ 7323426 w 11243827"/>
              <a:gd name="connsiteY127" fmla="*/ 5596835 h 5641173"/>
              <a:gd name="connsiteX128" fmla="*/ 7318938 w 11243827"/>
              <a:gd name="connsiteY128" fmla="*/ 5596200 h 5641173"/>
              <a:gd name="connsiteX129" fmla="*/ 7307784 w 11243827"/>
              <a:gd name="connsiteY129" fmla="*/ 5594065 h 5641173"/>
              <a:gd name="connsiteX130" fmla="*/ 7288540 w 11243827"/>
              <a:gd name="connsiteY130" fmla="*/ 5589320 h 5641173"/>
              <a:gd name="connsiteX131" fmla="*/ 7282537 w 11243827"/>
              <a:gd name="connsiteY131" fmla="*/ 5588660 h 5641173"/>
              <a:gd name="connsiteX132" fmla="*/ 7269466 w 11243827"/>
              <a:gd name="connsiteY132" fmla="*/ 5581404 h 5641173"/>
              <a:gd name="connsiteX133" fmla="*/ 7244165 w 11243827"/>
              <a:gd name="connsiteY133" fmla="*/ 5575200 h 5641173"/>
              <a:gd name="connsiteX134" fmla="*/ 7199619 w 11243827"/>
              <a:gd name="connsiteY134" fmla="*/ 5553550 h 5641173"/>
              <a:gd name="connsiteX135" fmla="*/ 7173434 w 11243827"/>
              <a:gd name="connsiteY135" fmla="*/ 5543219 h 5641173"/>
              <a:gd name="connsiteX136" fmla="*/ 7155718 w 11243827"/>
              <a:gd name="connsiteY136" fmla="*/ 5533697 h 5641173"/>
              <a:gd name="connsiteX137" fmla="*/ 7103430 w 11243827"/>
              <a:gd name="connsiteY137" fmla="*/ 5520249 h 5641173"/>
              <a:gd name="connsiteX138" fmla="*/ 7013746 w 11243827"/>
              <a:gd name="connsiteY138" fmla="*/ 5502470 h 5641173"/>
              <a:gd name="connsiteX139" fmla="*/ 6995379 w 11243827"/>
              <a:gd name="connsiteY139" fmla="*/ 5497693 h 5641173"/>
              <a:gd name="connsiteX140" fmla="*/ 6982475 w 11243827"/>
              <a:gd name="connsiteY140" fmla="*/ 5489641 h 5641173"/>
              <a:gd name="connsiteX141" fmla="*/ 6981994 w 11243827"/>
              <a:gd name="connsiteY141" fmla="*/ 5484335 h 5641173"/>
              <a:gd name="connsiteX142" fmla="*/ 6972355 w 11243827"/>
              <a:gd name="connsiteY142" fmla="*/ 5481074 h 5641173"/>
              <a:gd name="connsiteX143" fmla="*/ 6970394 w 11243827"/>
              <a:gd name="connsiteY143" fmla="*/ 5479383 h 5641173"/>
              <a:gd name="connsiteX144" fmla="*/ 6958543 w 11243827"/>
              <a:gd name="connsiteY144" fmla="*/ 5470507 h 5641173"/>
              <a:gd name="connsiteX145" fmla="*/ 6918276 w 11243827"/>
              <a:gd name="connsiteY145" fmla="*/ 5472034 h 5641173"/>
              <a:gd name="connsiteX146" fmla="*/ 6881046 w 11243827"/>
              <a:gd name="connsiteY146" fmla="*/ 5457070 h 5641173"/>
              <a:gd name="connsiteX147" fmla="*/ 6752164 w 11243827"/>
              <a:gd name="connsiteY147" fmla="*/ 5425021 h 5641173"/>
              <a:gd name="connsiteX148" fmla="*/ 6724964 w 11243827"/>
              <a:gd name="connsiteY148" fmla="*/ 5414071 h 5641173"/>
              <a:gd name="connsiteX149" fmla="*/ 6683286 w 11243827"/>
              <a:gd name="connsiteY149" fmla="*/ 5432830 h 5641173"/>
              <a:gd name="connsiteX150" fmla="*/ 6644277 w 11243827"/>
              <a:gd name="connsiteY150" fmla="*/ 5429684 h 5641173"/>
              <a:gd name="connsiteX151" fmla="*/ 6532914 w 11243827"/>
              <a:gd name="connsiteY151" fmla="*/ 5431205 h 5641173"/>
              <a:gd name="connsiteX152" fmla="*/ 6307459 w 11243827"/>
              <a:gd name="connsiteY152" fmla="*/ 5467087 h 5641173"/>
              <a:gd name="connsiteX153" fmla="*/ 6196243 w 11243827"/>
              <a:gd name="connsiteY153" fmla="*/ 5515042 h 5641173"/>
              <a:gd name="connsiteX154" fmla="*/ 6099124 w 11243827"/>
              <a:gd name="connsiteY154" fmla="*/ 5516848 h 5641173"/>
              <a:gd name="connsiteX155" fmla="*/ 6016077 w 11243827"/>
              <a:gd name="connsiteY155" fmla="*/ 5528642 h 5641173"/>
              <a:gd name="connsiteX156" fmla="*/ 6004389 w 11243827"/>
              <a:gd name="connsiteY156" fmla="*/ 5531206 h 5641173"/>
              <a:gd name="connsiteX157" fmla="*/ 5933945 w 11243827"/>
              <a:gd name="connsiteY157" fmla="*/ 5538840 h 5641173"/>
              <a:gd name="connsiteX158" fmla="*/ 5883936 w 11243827"/>
              <a:gd name="connsiteY158" fmla="*/ 5553807 h 5641173"/>
              <a:gd name="connsiteX159" fmla="*/ 5798331 w 11243827"/>
              <a:gd name="connsiteY159" fmla="*/ 5564248 h 5641173"/>
              <a:gd name="connsiteX160" fmla="*/ 5712738 w 11243827"/>
              <a:gd name="connsiteY160" fmla="*/ 5573120 h 5641173"/>
              <a:gd name="connsiteX161" fmla="*/ 5681342 w 11243827"/>
              <a:gd name="connsiteY161" fmla="*/ 5575621 h 5641173"/>
              <a:gd name="connsiteX162" fmla="*/ 5627167 w 11243827"/>
              <a:gd name="connsiteY162" fmla="*/ 5583215 h 5641173"/>
              <a:gd name="connsiteX163" fmla="*/ 5591414 w 11243827"/>
              <a:gd name="connsiteY163" fmla="*/ 5587695 h 5641173"/>
              <a:gd name="connsiteX164" fmla="*/ 5583028 w 11243827"/>
              <a:gd name="connsiteY164" fmla="*/ 5580877 h 5641173"/>
              <a:gd name="connsiteX165" fmla="*/ 5549426 w 11243827"/>
              <a:gd name="connsiteY165" fmla="*/ 5582858 h 5641173"/>
              <a:gd name="connsiteX166" fmla="*/ 5519999 w 11243827"/>
              <a:gd name="connsiteY166" fmla="*/ 5592246 h 5641173"/>
              <a:gd name="connsiteX167" fmla="*/ 5480028 w 11243827"/>
              <a:gd name="connsiteY167" fmla="*/ 5597282 h 5641173"/>
              <a:gd name="connsiteX168" fmla="*/ 5456175 w 11243827"/>
              <a:gd name="connsiteY168" fmla="*/ 5600371 h 5641173"/>
              <a:gd name="connsiteX169" fmla="*/ 5388463 w 11243827"/>
              <a:gd name="connsiteY169" fmla="*/ 5602638 h 5641173"/>
              <a:gd name="connsiteX170" fmla="*/ 5265898 w 11243827"/>
              <a:gd name="connsiteY170" fmla="*/ 5591830 h 5641173"/>
              <a:gd name="connsiteX171" fmla="*/ 5231231 w 11243827"/>
              <a:gd name="connsiteY171" fmla="*/ 5592790 h 5641173"/>
              <a:gd name="connsiteX172" fmla="*/ 5226996 w 11243827"/>
              <a:gd name="connsiteY172" fmla="*/ 5595040 h 5641173"/>
              <a:gd name="connsiteX173" fmla="*/ 5175988 w 11243827"/>
              <a:gd name="connsiteY173" fmla="*/ 5588131 h 5641173"/>
              <a:gd name="connsiteX174" fmla="*/ 5107470 w 11243827"/>
              <a:gd name="connsiteY174" fmla="*/ 5594771 h 5641173"/>
              <a:gd name="connsiteX175" fmla="*/ 5027868 w 11243827"/>
              <a:gd name="connsiteY175" fmla="*/ 5605624 h 5641173"/>
              <a:gd name="connsiteX176" fmla="*/ 5007324 w 11243827"/>
              <a:gd name="connsiteY176" fmla="*/ 5609209 h 5641173"/>
              <a:gd name="connsiteX177" fmla="*/ 4952559 w 11243827"/>
              <a:gd name="connsiteY177" fmla="*/ 5611402 h 5641173"/>
              <a:gd name="connsiteX178" fmla="*/ 4826081 w 11243827"/>
              <a:gd name="connsiteY178" fmla="*/ 5616191 h 5641173"/>
              <a:gd name="connsiteX179" fmla="*/ 4823501 w 11243827"/>
              <a:gd name="connsiteY179" fmla="*/ 5619174 h 5641173"/>
              <a:gd name="connsiteX180" fmla="*/ 4813093 w 11243827"/>
              <a:gd name="connsiteY180" fmla="*/ 5620026 h 5641173"/>
              <a:gd name="connsiteX181" fmla="*/ 4810563 w 11243827"/>
              <a:gd name="connsiteY181" fmla="*/ 5620787 h 5641173"/>
              <a:gd name="connsiteX182" fmla="*/ 4795818 w 11243827"/>
              <a:gd name="connsiteY182" fmla="*/ 5624618 h 5641173"/>
              <a:gd name="connsiteX183" fmla="*/ 4758404 w 11243827"/>
              <a:gd name="connsiteY183" fmla="*/ 5619510 h 5641173"/>
              <a:gd name="connsiteX184" fmla="*/ 4717254 w 11243827"/>
              <a:gd name="connsiteY184" fmla="*/ 5624155 h 5641173"/>
              <a:gd name="connsiteX185" fmla="*/ 4591958 w 11243827"/>
              <a:gd name="connsiteY185" fmla="*/ 5624710 h 5641173"/>
              <a:gd name="connsiteX186" fmla="*/ 4476215 w 11243827"/>
              <a:gd name="connsiteY186" fmla="*/ 5628210 h 5641173"/>
              <a:gd name="connsiteX187" fmla="*/ 4425193 w 11243827"/>
              <a:gd name="connsiteY187" fmla="*/ 5627414 h 5641173"/>
              <a:gd name="connsiteX188" fmla="*/ 4383866 w 11243827"/>
              <a:gd name="connsiteY188" fmla="*/ 5626546 h 5641173"/>
              <a:gd name="connsiteX189" fmla="*/ 4385596 w 11243827"/>
              <a:gd name="connsiteY189" fmla="*/ 5634646 h 5641173"/>
              <a:gd name="connsiteX190" fmla="*/ 4360864 w 11243827"/>
              <a:gd name="connsiteY190" fmla="*/ 5641173 h 5641173"/>
              <a:gd name="connsiteX191" fmla="*/ 4328321 w 11243827"/>
              <a:gd name="connsiteY191" fmla="*/ 5626332 h 5641173"/>
              <a:gd name="connsiteX192" fmla="*/ 4309842 w 11243827"/>
              <a:gd name="connsiteY192" fmla="*/ 5626471 h 5641173"/>
              <a:gd name="connsiteX193" fmla="*/ 4277424 w 11243827"/>
              <a:gd name="connsiteY193" fmla="*/ 5631598 h 5641173"/>
              <a:gd name="connsiteX194" fmla="*/ 4266627 w 11243827"/>
              <a:gd name="connsiteY194" fmla="*/ 5633969 h 5641173"/>
              <a:gd name="connsiteX195" fmla="*/ 4185525 w 11243827"/>
              <a:gd name="connsiteY195" fmla="*/ 5617508 h 5641173"/>
              <a:gd name="connsiteX196" fmla="*/ 4177617 w 11243827"/>
              <a:gd name="connsiteY196" fmla="*/ 5610903 h 5641173"/>
              <a:gd name="connsiteX197" fmla="*/ 4136948 w 11243827"/>
              <a:gd name="connsiteY197" fmla="*/ 5608031 h 5641173"/>
              <a:gd name="connsiteX198" fmla="*/ 4132323 w 11243827"/>
              <a:gd name="connsiteY198" fmla="*/ 5609784 h 5641173"/>
              <a:gd name="connsiteX199" fmla="*/ 4098620 w 11243827"/>
              <a:gd name="connsiteY199" fmla="*/ 5599672 h 5641173"/>
              <a:gd name="connsiteX200" fmla="*/ 3963475 w 11243827"/>
              <a:gd name="connsiteY200" fmla="*/ 5581841 h 5641173"/>
              <a:gd name="connsiteX201" fmla="*/ 3703613 w 11243827"/>
              <a:gd name="connsiteY201" fmla="*/ 5572482 h 5641173"/>
              <a:gd name="connsiteX202" fmla="*/ 3432987 w 11243827"/>
              <a:gd name="connsiteY202" fmla="*/ 5545768 h 5641173"/>
              <a:gd name="connsiteX203" fmla="*/ 3176381 w 11243827"/>
              <a:gd name="connsiteY203" fmla="*/ 5556110 h 5641173"/>
              <a:gd name="connsiteX204" fmla="*/ 2710156 w 11243827"/>
              <a:gd name="connsiteY204" fmla="*/ 5527517 h 5641173"/>
              <a:gd name="connsiteX205" fmla="*/ 2550206 w 11243827"/>
              <a:gd name="connsiteY205" fmla="*/ 5524958 h 5641173"/>
              <a:gd name="connsiteX206" fmla="*/ 2443041 w 11243827"/>
              <a:gd name="connsiteY206" fmla="*/ 5523990 h 5641173"/>
              <a:gd name="connsiteX207" fmla="*/ 2435613 w 11243827"/>
              <a:gd name="connsiteY207" fmla="*/ 5526704 h 5641173"/>
              <a:gd name="connsiteX208" fmla="*/ 2405682 w 11243827"/>
              <a:gd name="connsiteY208" fmla="*/ 5528307 h 5641173"/>
              <a:gd name="connsiteX209" fmla="*/ 2397487 w 11243827"/>
              <a:gd name="connsiteY209" fmla="*/ 5540337 h 5641173"/>
              <a:gd name="connsiteX210" fmla="*/ 2297454 w 11243827"/>
              <a:gd name="connsiteY210" fmla="*/ 5550765 h 5641173"/>
              <a:gd name="connsiteX211" fmla="*/ 2056700 w 11243827"/>
              <a:gd name="connsiteY211" fmla="*/ 5555489 h 5641173"/>
              <a:gd name="connsiteX212" fmla="*/ 1878530 w 11243827"/>
              <a:gd name="connsiteY212" fmla="*/ 5535330 h 5641173"/>
              <a:gd name="connsiteX213" fmla="*/ 1859292 w 11243827"/>
              <a:gd name="connsiteY213" fmla="*/ 5535461 h 5641173"/>
              <a:gd name="connsiteX214" fmla="*/ 1835626 w 11243827"/>
              <a:gd name="connsiteY214" fmla="*/ 5533793 h 5641173"/>
              <a:gd name="connsiteX215" fmla="*/ 1798939 w 11243827"/>
              <a:gd name="connsiteY215" fmla="*/ 5540285 h 5641173"/>
              <a:gd name="connsiteX216" fmla="*/ 1779046 w 11243827"/>
              <a:gd name="connsiteY216" fmla="*/ 5549949 h 5641173"/>
              <a:gd name="connsiteX217" fmla="*/ 1772421 w 11243827"/>
              <a:gd name="connsiteY217" fmla="*/ 5549018 h 5641173"/>
              <a:gd name="connsiteX218" fmla="*/ 1772052 w 11243827"/>
              <a:gd name="connsiteY218" fmla="*/ 5545689 h 5641173"/>
              <a:gd name="connsiteX219" fmla="*/ 1711543 w 11243827"/>
              <a:gd name="connsiteY219" fmla="*/ 5534558 h 5641173"/>
              <a:gd name="connsiteX220" fmla="*/ 1631462 w 11243827"/>
              <a:gd name="connsiteY220" fmla="*/ 5491807 h 5641173"/>
              <a:gd name="connsiteX221" fmla="*/ 1538763 w 11243827"/>
              <a:gd name="connsiteY221" fmla="*/ 5482781 h 5641173"/>
              <a:gd name="connsiteX222" fmla="*/ 1501533 w 11243827"/>
              <a:gd name="connsiteY222" fmla="*/ 5467817 h 5641173"/>
              <a:gd name="connsiteX223" fmla="*/ 1461266 w 11243827"/>
              <a:gd name="connsiteY223" fmla="*/ 5469343 h 5641173"/>
              <a:gd name="connsiteX224" fmla="*/ 1449415 w 11243827"/>
              <a:gd name="connsiteY224" fmla="*/ 5460467 h 5641173"/>
              <a:gd name="connsiteX225" fmla="*/ 1447454 w 11243827"/>
              <a:gd name="connsiteY225" fmla="*/ 5458776 h 5641173"/>
              <a:gd name="connsiteX226" fmla="*/ 1437814 w 11243827"/>
              <a:gd name="connsiteY226" fmla="*/ 5455515 h 5641173"/>
              <a:gd name="connsiteX227" fmla="*/ 1437334 w 11243827"/>
              <a:gd name="connsiteY227" fmla="*/ 5450209 h 5641173"/>
              <a:gd name="connsiteX228" fmla="*/ 1424429 w 11243827"/>
              <a:gd name="connsiteY228" fmla="*/ 5442157 h 5641173"/>
              <a:gd name="connsiteX229" fmla="*/ 1406063 w 11243827"/>
              <a:gd name="connsiteY229" fmla="*/ 5437380 h 5641173"/>
              <a:gd name="connsiteX230" fmla="*/ 1316379 w 11243827"/>
              <a:gd name="connsiteY230" fmla="*/ 5419601 h 5641173"/>
              <a:gd name="connsiteX231" fmla="*/ 1264090 w 11243827"/>
              <a:gd name="connsiteY231" fmla="*/ 5406153 h 5641173"/>
              <a:gd name="connsiteX232" fmla="*/ 1246374 w 11243827"/>
              <a:gd name="connsiteY232" fmla="*/ 5396631 h 5641173"/>
              <a:gd name="connsiteX233" fmla="*/ 1220190 w 11243827"/>
              <a:gd name="connsiteY233" fmla="*/ 5386301 h 5641173"/>
              <a:gd name="connsiteX234" fmla="*/ 1175643 w 11243827"/>
              <a:gd name="connsiteY234" fmla="*/ 5364651 h 5641173"/>
              <a:gd name="connsiteX235" fmla="*/ 1150342 w 11243827"/>
              <a:gd name="connsiteY235" fmla="*/ 5358447 h 5641173"/>
              <a:gd name="connsiteX236" fmla="*/ 1112024 w 11243827"/>
              <a:gd name="connsiteY236" fmla="*/ 5345786 h 5641173"/>
              <a:gd name="connsiteX237" fmla="*/ 1100870 w 11243827"/>
              <a:gd name="connsiteY237" fmla="*/ 5343651 h 5641173"/>
              <a:gd name="connsiteX238" fmla="*/ 1096383 w 11243827"/>
              <a:gd name="connsiteY238" fmla="*/ 5343015 h 5641173"/>
              <a:gd name="connsiteX239" fmla="*/ 1058039 w 11243827"/>
              <a:gd name="connsiteY239" fmla="*/ 5343504 h 5641173"/>
              <a:gd name="connsiteX240" fmla="*/ 1055426 w 11243827"/>
              <a:gd name="connsiteY240" fmla="*/ 5339088 h 5641173"/>
              <a:gd name="connsiteX241" fmla="*/ 1044738 w 11243827"/>
              <a:gd name="connsiteY241" fmla="*/ 5333063 h 5641173"/>
              <a:gd name="connsiteX242" fmla="*/ 1033909 w 11243827"/>
              <a:gd name="connsiteY242" fmla="*/ 5335680 h 5641173"/>
              <a:gd name="connsiteX243" fmla="*/ 1012649 w 11243827"/>
              <a:gd name="connsiteY243" fmla="*/ 5334541 h 5641173"/>
              <a:gd name="connsiteX244" fmla="*/ 1007115 w 11243827"/>
              <a:gd name="connsiteY244" fmla="*/ 5332775 h 5641173"/>
              <a:gd name="connsiteX245" fmla="*/ 987447 w 11243827"/>
              <a:gd name="connsiteY245" fmla="*/ 5346462 h 5641173"/>
              <a:gd name="connsiteX246" fmla="*/ 953418 w 11243827"/>
              <a:gd name="connsiteY246" fmla="*/ 5333901 h 5641173"/>
              <a:gd name="connsiteX247" fmla="*/ 916854 w 11243827"/>
              <a:gd name="connsiteY247" fmla="*/ 5329435 h 5641173"/>
              <a:gd name="connsiteX248" fmla="*/ 905651 w 11243827"/>
              <a:gd name="connsiteY248" fmla="*/ 5332114 h 5641173"/>
              <a:gd name="connsiteX249" fmla="*/ 838405 w 11243827"/>
              <a:gd name="connsiteY249" fmla="*/ 5339470 h 5641173"/>
              <a:gd name="connsiteX250" fmla="*/ 817627 w 11243827"/>
              <a:gd name="connsiteY250" fmla="*/ 5330580 h 5641173"/>
              <a:gd name="connsiteX251" fmla="*/ 801817 w 11243827"/>
              <a:gd name="connsiteY251" fmla="*/ 5325937 h 5641173"/>
              <a:gd name="connsiteX252" fmla="*/ 798857 w 11243827"/>
              <a:gd name="connsiteY252" fmla="*/ 5320979 h 5641173"/>
              <a:gd name="connsiteX253" fmla="*/ 788354 w 11243827"/>
              <a:gd name="connsiteY253" fmla="*/ 5320143 h 5641173"/>
              <a:gd name="connsiteX254" fmla="*/ 785726 w 11243827"/>
              <a:gd name="connsiteY254" fmla="*/ 5318989 h 5641173"/>
              <a:gd name="connsiteX255" fmla="*/ 770507 w 11243827"/>
              <a:gd name="connsiteY255" fmla="*/ 5313309 h 5641173"/>
              <a:gd name="connsiteX256" fmla="*/ 733810 w 11243827"/>
              <a:gd name="connsiteY256" fmla="*/ 5324286 h 5641173"/>
              <a:gd name="connsiteX257" fmla="*/ 692117 w 11243827"/>
              <a:gd name="connsiteY257" fmla="*/ 5318786 h 5641173"/>
              <a:gd name="connsiteX258" fmla="*/ 574943 w 11243827"/>
              <a:gd name="connsiteY258" fmla="*/ 5327578 h 5641173"/>
              <a:gd name="connsiteX259" fmla="*/ 441302 w 11243827"/>
              <a:gd name="connsiteY259" fmla="*/ 5307062 h 5641173"/>
              <a:gd name="connsiteX260" fmla="*/ 336819 w 11243827"/>
              <a:gd name="connsiteY260" fmla="*/ 5336690 h 5641173"/>
              <a:gd name="connsiteX261" fmla="*/ 270932 w 11243827"/>
              <a:gd name="connsiteY261" fmla="*/ 5345451 h 5641173"/>
              <a:gd name="connsiteX262" fmla="*/ 194189 w 11243827"/>
              <a:gd name="connsiteY262" fmla="*/ 5343588 h 5641173"/>
              <a:gd name="connsiteX263" fmla="*/ 192552 w 11243827"/>
              <a:gd name="connsiteY263" fmla="*/ 5342845 h 5641173"/>
              <a:gd name="connsiteX264" fmla="*/ 178320 w 11243827"/>
              <a:gd name="connsiteY264" fmla="*/ 5343766 h 5641173"/>
              <a:gd name="connsiteX265" fmla="*/ 175596 w 11243827"/>
              <a:gd name="connsiteY265" fmla="*/ 5346411 h 5641173"/>
              <a:gd name="connsiteX266" fmla="*/ 147287 w 11243827"/>
              <a:gd name="connsiteY266" fmla="*/ 5352625 h 5641173"/>
              <a:gd name="connsiteX267" fmla="*/ 114847 w 11243827"/>
              <a:gd name="connsiteY267" fmla="*/ 5355844 h 5641173"/>
              <a:gd name="connsiteX268" fmla="*/ 114306 w 11243827"/>
              <a:gd name="connsiteY268" fmla="*/ 5354983 h 5641173"/>
              <a:gd name="connsiteX269" fmla="*/ 89264 w 11243827"/>
              <a:gd name="connsiteY269" fmla="*/ 5348886 h 5641173"/>
              <a:gd name="connsiteX270" fmla="*/ 49794 w 11243827"/>
              <a:gd name="connsiteY270" fmla="*/ 5329950 h 5641173"/>
              <a:gd name="connsiteX271" fmla="*/ 19924 w 11243827"/>
              <a:gd name="connsiteY271" fmla="*/ 5334282 h 5641173"/>
              <a:gd name="connsiteX272" fmla="*/ 13819 w 11243827"/>
              <a:gd name="connsiteY272" fmla="*/ 5334653 h 5641173"/>
              <a:gd name="connsiteX273" fmla="*/ 13657 w 11243827"/>
              <a:gd name="connsiteY273" fmla="*/ 5334455 h 5641173"/>
              <a:gd name="connsiteX274" fmla="*/ 7139 w 11243827"/>
              <a:gd name="connsiteY274" fmla="*/ 5334438 h 5641173"/>
              <a:gd name="connsiteX275" fmla="*/ 2684 w 11243827"/>
              <a:gd name="connsiteY275" fmla="*/ 5335333 h 5641173"/>
              <a:gd name="connsiteX276" fmla="*/ 0 w 11243827"/>
              <a:gd name="connsiteY276" fmla="*/ 5335496 h 5641173"/>
              <a:gd name="connsiteX277" fmla="*/ 0 w 11243827"/>
              <a:gd name="connsiteY277" fmla="*/ 10592 h 5641173"/>
              <a:gd name="connsiteX278" fmla="*/ 11243827 w 11243827"/>
              <a:gd name="connsiteY278" fmla="*/ 0 h 5641173"/>
              <a:gd name="connsiteX0" fmla="*/ 11243827 w 11243827"/>
              <a:gd name="connsiteY0" fmla="*/ 0 h 5641173"/>
              <a:gd name="connsiteX1" fmla="*/ 11243827 w 11243827"/>
              <a:gd name="connsiteY1" fmla="*/ 5209610 h 5641173"/>
              <a:gd name="connsiteX2" fmla="*/ 11240675 w 11243827"/>
              <a:gd name="connsiteY2" fmla="*/ 5210442 h 5641173"/>
              <a:gd name="connsiteX3" fmla="*/ 11179959 w 11243827"/>
              <a:gd name="connsiteY3" fmla="*/ 5221199 h 5641173"/>
              <a:gd name="connsiteX4" fmla="*/ 11105493 w 11243827"/>
              <a:gd name="connsiteY4" fmla="*/ 5259905 h 5641173"/>
              <a:gd name="connsiteX5" fmla="*/ 11078640 w 11243827"/>
              <a:gd name="connsiteY5" fmla="*/ 5263531 h 5641173"/>
              <a:gd name="connsiteX6" fmla="*/ 11079616 w 11243827"/>
              <a:gd name="connsiteY6" fmla="*/ 5270380 h 5641173"/>
              <a:gd name="connsiteX7" fmla="*/ 11069641 w 11243827"/>
              <a:gd name="connsiteY7" fmla="*/ 5270884 h 5641173"/>
              <a:gd name="connsiteX8" fmla="*/ 11047377 w 11243827"/>
              <a:gd name="connsiteY8" fmla="*/ 5271051 h 5641173"/>
              <a:gd name="connsiteX9" fmla="*/ 10980705 w 11243827"/>
              <a:gd name="connsiteY9" fmla="*/ 5272951 h 5641173"/>
              <a:gd name="connsiteX10" fmla="*/ 10962514 w 11243827"/>
              <a:gd name="connsiteY10" fmla="*/ 5286084 h 5641173"/>
              <a:gd name="connsiteX11" fmla="*/ 10945307 w 11243827"/>
              <a:gd name="connsiteY11" fmla="*/ 5286290 h 5641173"/>
              <a:gd name="connsiteX12" fmla="*/ 10845516 w 11243827"/>
              <a:gd name="connsiteY12" fmla="*/ 5303894 h 5641173"/>
              <a:gd name="connsiteX13" fmla="*/ 10831795 w 11243827"/>
              <a:gd name="connsiteY13" fmla="*/ 5305210 h 5641173"/>
              <a:gd name="connsiteX14" fmla="*/ 10824365 w 11243827"/>
              <a:gd name="connsiteY14" fmla="*/ 5311111 h 5641173"/>
              <a:gd name="connsiteX15" fmla="*/ 10797756 w 11243827"/>
              <a:gd name="connsiteY15" fmla="*/ 5312285 h 5641173"/>
              <a:gd name="connsiteX16" fmla="*/ 10796525 w 11243827"/>
              <a:gd name="connsiteY16" fmla="*/ 5315645 h 5641173"/>
              <a:gd name="connsiteX17" fmla="*/ 10709063 w 11243827"/>
              <a:gd name="connsiteY17" fmla="*/ 5344492 h 5641173"/>
              <a:gd name="connsiteX18" fmla="*/ 10694078 w 11243827"/>
              <a:gd name="connsiteY18" fmla="*/ 5349258 h 5641173"/>
              <a:gd name="connsiteX19" fmla="*/ 10681131 w 11243827"/>
              <a:gd name="connsiteY19" fmla="*/ 5347812 h 5641173"/>
              <a:gd name="connsiteX20" fmla="*/ 10609448 w 11243827"/>
              <a:gd name="connsiteY20" fmla="*/ 5351931 h 5641173"/>
              <a:gd name="connsiteX21" fmla="*/ 10592397 w 11243827"/>
              <a:gd name="connsiteY21" fmla="*/ 5349402 h 5641173"/>
              <a:gd name="connsiteX22" fmla="*/ 10585227 w 11243827"/>
              <a:gd name="connsiteY22" fmla="*/ 5344063 h 5641173"/>
              <a:gd name="connsiteX23" fmla="*/ 10557472 w 11243827"/>
              <a:gd name="connsiteY23" fmla="*/ 5354151 h 5641173"/>
              <a:gd name="connsiteX24" fmla="*/ 10514646 w 11243827"/>
              <a:gd name="connsiteY24" fmla="*/ 5361064 h 5641173"/>
              <a:gd name="connsiteX25" fmla="*/ 10494292 w 11243827"/>
              <a:gd name="connsiteY25" fmla="*/ 5366054 h 5641173"/>
              <a:gd name="connsiteX26" fmla="*/ 10477869 w 11243827"/>
              <a:gd name="connsiteY26" fmla="*/ 5363025 h 5641173"/>
              <a:gd name="connsiteX27" fmla="*/ 10384411 w 11243827"/>
              <a:gd name="connsiteY27" fmla="*/ 5362257 h 5641173"/>
              <a:gd name="connsiteX28" fmla="*/ 10362921 w 11243827"/>
              <a:gd name="connsiteY28" fmla="*/ 5357444 h 5641173"/>
              <a:gd name="connsiteX29" fmla="*/ 10352736 w 11243827"/>
              <a:gd name="connsiteY29" fmla="*/ 5347851 h 5641173"/>
              <a:gd name="connsiteX30" fmla="*/ 10344754 w 11243827"/>
              <a:gd name="connsiteY30" fmla="*/ 5351272 h 5641173"/>
              <a:gd name="connsiteX31" fmla="*/ 10288226 w 11243827"/>
              <a:gd name="connsiteY31" fmla="*/ 5351613 h 5641173"/>
              <a:gd name="connsiteX32" fmla="*/ 10251350 w 11243827"/>
              <a:gd name="connsiteY32" fmla="*/ 5352711 h 5641173"/>
              <a:gd name="connsiteX33" fmla="*/ 10249108 w 11243827"/>
              <a:gd name="connsiteY33" fmla="*/ 5365881 h 5641173"/>
              <a:gd name="connsiteX34" fmla="*/ 10216272 w 11243827"/>
              <a:gd name="connsiteY34" fmla="*/ 5370573 h 5641173"/>
              <a:gd name="connsiteX35" fmla="*/ 10181278 w 11243827"/>
              <a:gd name="connsiteY35" fmla="*/ 5362119 h 5641173"/>
              <a:gd name="connsiteX36" fmla="*/ 10140033 w 11243827"/>
              <a:gd name="connsiteY36" fmla="*/ 5363304 h 5641173"/>
              <a:gd name="connsiteX37" fmla="*/ 10115353 w 11243827"/>
              <a:gd name="connsiteY37" fmla="*/ 5363869 h 5641173"/>
              <a:gd name="connsiteX38" fmla="*/ 10050578 w 11243827"/>
              <a:gd name="connsiteY38" fmla="*/ 5376153 h 5641173"/>
              <a:gd name="connsiteX39" fmla="*/ 9945478 w 11243827"/>
              <a:gd name="connsiteY39" fmla="*/ 5422859 h 5641173"/>
              <a:gd name="connsiteX40" fmla="*/ 9912481 w 11243827"/>
              <a:gd name="connsiteY40" fmla="*/ 5429477 h 5641173"/>
              <a:gd name="connsiteX41" fmla="*/ 9906713 w 11243827"/>
              <a:gd name="connsiteY41" fmla="*/ 5426784 h 5641173"/>
              <a:gd name="connsiteX42" fmla="*/ 9742436 w 11243827"/>
              <a:gd name="connsiteY42" fmla="*/ 5454834 h 5641173"/>
              <a:gd name="connsiteX43" fmla="*/ 9713044 w 11243827"/>
              <a:gd name="connsiteY43" fmla="*/ 5456476 h 5641173"/>
              <a:gd name="connsiteX44" fmla="*/ 9691033 w 11243827"/>
              <a:gd name="connsiteY44" fmla="*/ 5455451 h 5641173"/>
              <a:gd name="connsiteX45" fmla="*/ 9638355 w 11243827"/>
              <a:gd name="connsiteY45" fmla="*/ 5464794 h 5641173"/>
              <a:gd name="connsiteX46" fmla="*/ 9552434 w 11243827"/>
              <a:gd name="connsiteY46" fmla="*/ 5485280 h 5641173"/>
              <a:gd name="connsiteX47" fmla="*/ 9533883 w 11243827"/>
              <a:gd name="connsiteY47" fmla="*/ 5488516 h 5641173"/>
              <a:gd name="connsiteX48" fmla="*/ 9516916 w 11243827"/>
              <a:gd name="connsiteY48" fmla="*/ 5486828 h 5641173"/>
              <a:gd name="connsiteX49" fmla="*/ 9512093 w 11243827"/>
              <a:gd name="connsiteY49" fmla="*/ 5482541 h 5641173"/>
              <a:gd name="connsiteX50" fmla="*/ 9501725 w 11243827"/>
              <a:gd name="connsiteY50" fmla="*/ 5483603 h 5641173"/>
              <a:gd name="connsiteX51" fmla="*/ 9498754 w 11243827"/>
              <a:gd name="connsiteY51" fmla="*/ 5482951 h 5641173"/>
              <a:gd name="connsiteX52" fmla="*/ 9481932 w 11243827"/>
              <a:gd name="connsiteY52" fmla="*/ 5480151 h 5641173"/>
              <a:gd name="connsiteX53" fmla="*/ 9451321 w 11243827"/>
              <a:gd name="connsiteY53" fmla="*/ 5497375 h 5641173"/>
              <a:gd name="connsiteX54" fmla="*/ 9409298 w 11243827"/>
              <a:gd name="connsiteY54" fmla="*/ 5499478 h 5641173"/>
              <a:gd name="connsiteX55" fmla="*/ 9303056 w 11243827"/>
              <a:gd name="connsiteY55" fmla="*/ 5519093 h 5641173"/>
              <a:gd name="connsiteX56" fmla="*/ 9229078 w 11243827"/>
              <a:gd name="connsiteY56" fmla="*/ 5524154 h 5641173"/>
              <a:gd name="connsiteX57" fmla="*/ 9165105 w 11243827"/>
              <a:gd name="connsiteY57" fmla="*/ 5532892 h 5641173"/>
              <a:gd name="connsiteX58" fmla="*/ 9077301 w 11243827"/>
              <a:gd name="connsiteY58" fmla="*/ 5580356 h 5641173"/>
              <a:gd name="connsiteX59" fmla="*/ 8960065 w 11243827"/>
              <a:gd name="connsiteY59" fmla="*/ 5597982 h 5641173"/>
              <a:gd name="connsiteX60" fmla="*/ 8953536 w 11243827"/>
              <a:gd name="connsiteY60" fmla="*/ 5606638 h 5641173"/>
              <a:gd name="connsiteX61" fmla="*/ 8943907 w 11243827"/>
              <a:gd name="connsiteY61" fmla="*/ 5612541 h 5641173"/>
              <a:gd name="connsiteX62" fmla="*/ 8942046 w 11243827"/>
              <a:gd name="connsiteY62" fmla="*/ 5612112 h 5641173"/>
              <a:gd name="connsiteX63" fmla="*/ 8928824 w 11243827"/>
              <a:gd name="connsiteY63" fmla="*/ 5615549 h 5641173"/>
              <a:gd name="connsiteX64" fmla="*/ 8927294 w 11243827"/>
              <a:gd name="connsiteY64" fmla="*/ 5618607 h 5641173"/>
              <a:gd name="connsiteX65" fmla="*/ 8918651 w 11243827"/>
              <a:gd name="connsiteY65" fmla="*/ 5621688 h 5641173"/>
              <a:gd name="connsiteX66" fmla="*/ 8902772 w 11243827"/>
              <a:gd name="connsiteY66" fmla="*/ 5629703 h 5641173"/>
              <a:gd name="connsiteX67" fmla="*/ 8898724 w 11243827"/>
              <a:gd name="connsiteY67" fmla="*/ 5629379 h 5641173"/>
              <a:gd name="connsiteX68" fmla="*/ 8873099 w 11243827"/>
              <a:gd name="connsiteY68" fmla="*/ 5638628 h 5641173"/>
              <a:gd name="connsiteX69" fmla="*/ 8872234 w 11243827"/>
              <a:gd name="connsiteY69" fmla="*/ 5637889 h 5641173"/>
              <a:gd name="connsiteX70" fmla="*/ 8862777 w 11243827"/>
              <a:gd name="connsiteY70" fmla="*/ 5636711 h 5641173"/>
              <a:gd name="connsiteX71" fmla="*/ 8845869 w 11243827"/>
              <a:gd name="connsiteY71" fmla="*/ 5636436 h 5641173"/>
              <a:gd name="connsiteX72" fmla="*/ 8800548 w 11243827"/>
              <a:gd name="connsiteY72" fmla="*/ 5625084 h 5641173"/>
              <a:gd name="connsiteX73" fmla="*/ 8773774 w 11243827"/>
              <a:gd name="connsiteY73" fmla="*/ 5634630 h 5641173"/>
              <a:gd name="connsiteX74" fmla="*/ 8698255 w 11243827"/>
              <a:gd name="connsiteY74" fmla="*/ 5636083 h 5641173"/>
              <a:gd name="connsiteX75" fmla="*/ 8619167 w 11243827"/>
              <a:gd name="connsiteY75" fmla="*/ 5619130 h 5641173"/>
              <a:gd name="connsiteX76" fmla="*/ 8539822 w 11243827"/>
              <a:gd name="connsiteY76" fmla="*/ 5616905 h 5641173"/>
              <a:gd name="connsiteX77" fmla="*/ 8511094 w 11243827"/>
              <a:gd name="connsiteY77" fmla="*/ 5617360 h 5641173"/>
              <a:gd name="connsiteX78" fmla="*/ 8459886 w 11243827"/>
              <a:gd name="connsiteY78" fmla="*/ 5612612 h 5641173"/>
              <a:gd name="connsiteX79" fmla="*/ 8436432 w 11243827"/>
              <a:gd name="connsiteY79" fmla="*/ 5606990 h 5641173"/>
              <a:gd name="connsiteX80" fmla="*/ 8435403 w 11243827"/>
              <a:gd name="connsiteY80" fmla="*/ 5607336 h 5641173"/>
              <a:gd name="connsiteX81" fmla="*/ 8433307 w 11243827"/>
              <a:gd name="connsiteY81" fmla="*/ 5604917 h 5641173"/>
              <a:gd name="connsiteX82" fmla="*/ 8428968 w 11243827"/>
              <a:gd name="connsiteY82" fmla="*/ 5603796 h 5641173"/>
              <a:gd name="connsiteX83" fmla="*/ 8417124 w 11243827"/>
              <a:gd name="connsiteY83" fmla="*/ 5604518 h 5641173"/>
              <a:gd name="connsiteX84" fmla="*/ 8412669 w 11243827"/>
              <a:gd name="connsiteY84" fmla="*/ 5605413 h 5641173"/>
              <a:gd name="connsiteX85" fmla="*/ 8406152 w 11243827"/>
              <a:gd name="connsiteY85" fmla="*/ 5605396 h 5641173"/>
              <a:gd name="connsiteX86" fmla="*/ 8405989 w 11243827"/>
              <a:gd name="connsiteY86" fmla="*/ 5605197 h 5641173"/>
              <a:gd name="connsiteX87" fmla="*/ 8399884 w 11243827"/>
              <a:gd name="connsiteY87" fmla="*/ 5605568 h 5641173"/>
              <a:gd name="connsiteX88" fmla="*/ 8370014 w 11243827"/>
              <a:gd name="connsiteY88" fmla="*/ 5609900 h 5641173"/>
              <a:gd name="connsiteX89" fmla="*/ 8330544 w 11243827"/>
              <a:gd name="connsiteY89" fmla="*/ 5590964 h 5641173"/>
              <a:gd name="connsiteX90" fmla="*/ 8314221 w 11243827"/>
              <a:gd name="connsiteY90" fmla="*/ 5587682 h 5641173"/>
              <a:gd name="connsiteX91" fmla="*/ 8305502 w 11243827"/>
              <a:gd name="connsiteY91" fmla="*/ 5584868 h 5641173"/>
              <a:gd name="connsiteX92" fmla="*/ 8304962 w 11243827"/>
              <a:gd name="connsiteY92" fmla="*/ 5584007 h 5641173"/>
              <a:gd name="connsiteX93" fmla="*/ 8276324 w 11243827"/>
              <a:gd name="connsiteY93" fmla="*/ 5588260 h 5641173"/>
              <a:gd name="connsiteX94" fmla="*/ 8272522 w 11243827"/>
              <a:gd name="connsiteY94" fmla="*/ 5587226 h 5641173"/>
              <a:gd name="connsiteX95" fmla="*/ 8253857 w 11243827"/>
              <a:gd name="connsiteY95" fmla="*/ 5592043 h 5641173"/>
              <a:gd name="connsiteX96" fmla="*/ 8244212 w 11243827"/>
              <a:gd name="connsiteY96" fmla="*/ 5593439 h 5641173"/>
              <a:gd name="connsiteX97" fmla="*/ 8241488 w 11243827"/>
              <a:gd name="connsiteY97" fmla="*/ 5596085 h 5641173"/>
              <a:gd name="connsiteX98" fmla="*/ 8227256 w 11243827"/>
              <a:gd name="connsiteY98" fmla="*/ 5597005 h 5641173"/>
              <a:gd name="connsiteX99" fmla="*/ 8225619 w 11243827"/>
              <a:gd name="connsiteY99" fmla="*/ 5596262 h 5641173"/>
              <a:gd name="connsiteX100" fmla="*/ 8213882 w 11243827"/>
              <a:gd name="connsiteY100" fmla="*/ 5600179 h 5641173"/>
              <a:gd name="connsiteX101" fmla="*/ 8204045 w 11243827"/>
              <a:gd name="connsiteY101" fmla="*/ 5607275 h 5641173"/>
              <a:gd name="connsiteX102" fmla="*/ 8082989 w 11243827"/>
              <a:gd name="connsiteY102" fmla="*/ 5603160 h 5641173"/>
              <a:gd name="connsiteX103" fmla="*/ 7976942 w 11243827"/>
              <a:gd name="connsiteY103" fmla="*/ 5598455 h 5641173"/>
              <a:gd name="connsiteX104" fmla="*/ 7950121 w 11243827"/>
              <a:gd name="connsiteY104" fmla="*/ 5590893 h 5641173"/>
              <a:gd name="connsiteX105" fmla="*/ 7727691 w 11243827"/>
              <a:gd name="connsiteY105" fmla="*/ 5621064 h 5641173"/>
              <a:gd name="connsiteX106" fmla="*/ 7685998 w 11243827"/>
              <a:gd name="connsiteY106" fmla="*/ 5615564 h 5641173"/>
              <a:gd name="connsiteX107" fmla="*/ 7649302 w 11243827"/>
              <a:gd name="connsiteY107" fmla="*/ 5626541 h 5641173"/>
              <a:gd name="connsiteX108" fmla="*/ 7634083 w 11243827"/>
              <a:gd name="connsiteY108" fmla="*/ 5620862 h 5641173"/>
              <a:gd name="connsiteX109" fmla="*/ 7631455 w 11243827"/>
              <a:gd name="connsiteY109" fmla="*/ 5619708 h 5641173"/>
              <a:gd name="connsiteX110" fmla="*/ 7620952 w 11243827"/>
              <a:gd name="connsiteY110" fmla="*/ 5618872 h 5641173"/>
              <a:gd name="connsiteX111" fmla="*/ 7617992 w 11243827"/>
              <a:gd name="connsiteY111" fmla="*/ 5613914 h 5641173"/>
              <a:gd name="connsiteX112" fmla="*/ 7602182 w 11243827"/>
              <a:gd name="connsiteY112" fmla="*/ 5609271 h 5641173"/>
              <a:gd name="connsiteX113" fmla="*/ 7582847 w 11243827"/>
              <a:gd name="connsiteY113" fmla="*/ 5609047 h 5641173"/>
              <a:gd name="connsiteX114" fmla="*/ 7514158 w 11243827"/>
              <a:gd name="connsiteY114" fmla="*/ 5607737 h 5641173"/>
              <a:gd name="connsiteX115" fmla="*/ 7502955 w 11243827"/>
              <a:gd name="connsiteY115" fmla="*/ 5610415 h 5641173"/>
              <a:gd name="connsiteX116" fmla="*/ 7466391 w 11243827"/>
              <a:gd name="connsiteY116" fmla="*/ 5605949 h 5641173"/>
              <a:gd name="connsiteX117" fmla="*/ 7433806 w 11243827"/>
              <a:gd name="connsiteY117" fmla="*/ 5604945 h 5641173"/>
              <a:gd name="connsiteX118" fmla="*/ 7412693 w 11243827"/>
              <a:gd name="connsiteY118" fmla="*/ 5607075 h 5641173"/>
              <a:gd name="connsiteX119" fmla="*/ 7407159 w 11243827"/>
              <a:gd name="connsiteY119" fmla="*/ 5605310 h 5641173"/>
              <a:gd name="connsiteX120" fmla="*/ 7385900 w 11243827"/>
              <a:gd name="connsiteY120" fmla="*/ 5604171 h 5641173"/>
              <a:gd name="connsiteX121" fmla="*/ 7375071 w 11243827"/>
              <a:gd name="connsiteY121" fmla="*/ 5606788 h 5641173"/>
              <a:gd name="connsiteX122" fmla="*/ 7364382 w 11243827"/>
              <a:gd name="connsiteY122" fmla="*/ 5600762 h 5641173"/>
              <a:gd name="connsiteX123" fmla="*/ 7361770 w 11243827"/>
              <a:gd name="connsiteY123" fmla="*/ 5596347 h 5641173"/>
              <a:gd name="connsiteX124" fmla="*/ 7346641 w 11243827"/>
              <a:gd name="connsiteY124" fmla="*/ 5598329 h 5641173"/>
              <a:gd name="connsiteX125" fmla="*/ 7334238 w 11243827"/>
              <a:gd name="connsiteY125" fmla="*/ 5594014 h 5641173"/>
              <a:gd name="connsiteX126" fmla="*/ 7323426 w 11243827"/>
              <a:gd name="connsiteY126" fmla="*/ 5596835 h 5641173"/>
              <a:gd name="connsiteX127" fmla="*/ 7318938 w 11243827"/>
              <a:gd name="connsiteY127" fmla="*/ 5596200 h 5641173"/>
              <a:gd name="connsiteX128" fmla="*/ 7307784 w 11243827"/>
              <a:gd name="connsiteY128" fmla="*/ 5594065 h 5641173"/>
              <a:gd name="connsiteX129" fmla="*/ 7288540 w 11243827"/>
              <a:gd name="connsiteY129" fmla="*/ 5589320 h 5641173"/>
              <a:gd name="connsiteX130" fmla="*/ 7282537 w 11243827"/>
              <a:gd name="connsiteY130" fmla="*/ 5588660 h 5641173"/>
              <a:gd name="connsiteX131" fmla="*/ 7269466 w 11243827"/>
              <a:gd name="connsiteY131" fmla="*/ 5581404 h 5641173"/>
              <a:gd name="connsiteX132" fmla="*/ 7244165 w 11243827"/>
              <a:gd name="connsiteY132" fmla="*/ 5575200 h 5641173"/>
              <a:gd name="connsiteX133" fmla="*/ 7199619 w 11243827"/>
              <a:gd name="connsiteY133" fmla="*/ 5553550 h 5641173"/>
              <a:gd name="connsiteX134" fmla="*/ 7173434 w 11243827"/>
              <a:gd name="connsiteY134" fmla="*/ 5543219 h 5641173"/>
              <a:gd name="connsiteX135" fmla="*/ 7155718 w 11243827"/>
              <a:gd name="connsiteY135" fmla="*/ 5533697 h 5641173"/>
              <a:gd name="connsiteX136" fmla="*/ 7103430 w 11243827"/>
              <a:gd name="connsiteY136" fmla="*/ 5520249 h 5641173"/>
              <a:gd name="connsiteX137" fmla="*/ 7013746 w 11243827"/>
              <a:gd name="connsiteY137" fmla="*/ 5502470 h 5641173"/>
              <a:gd name="connsiteX138" fmla="*/ 6995379 w 11243827"/>
              <a:gd name="connsiteY138" fmla="*/ 5497693 h 5641173"/>
              <a:gd name="connsiteX139" fmla="*/ 6982475 w 11243827"/>
              <a:gd name="connsiteY139" fmla="*/ 5489641 h 5641173"/>
              <a:gd name="connsiteX140" fmla="*/ 6981994 w 11243827"/>
              <a:gd name="connsiteY140" fmla="*/ 5484335 h 5641173"/>
              <a:gd name="connsiteX141" fmla="*/ 6972355 w 11243827"/>
              <a:gd name="connsiteY141" fmla="*/ 5481074 h 5641173"/>
              <a:gd name="connsiteX142" fmla="*/ 6970394 w 11243827"/>
              <a:gd name="connsiteY142" fmla="*/ 5479383 h 5641173"/>
              <a:gd name="connsiteX143" fmla="*/ 6958543 w 11243827"/>
              <a:gd name="connsiteY143" fmla="*/ 5470507 h 5641173"/>
              <a:gd name="connsiteX144" fmla="*/ 6918276 w 11243827"/>
              <a:gd name="connsiteY144" fmla="*/ 5472034 h 5641173"/>
              <a:gd name="connsiteX145" fmla="*/ 6881046 w 11243827"/>
              <a:gd name="connsiteY145" fmla="*/ 5457070 h 5641173"/>
              <a:gd name="connsiteX146" fmla="*/ 6752164 w 11243827"/>
              <a:gd name="connsiteY146" fmla="*/ 5425021 h 5641173"/>
              <a:gd name="connsiteX147" fmla="*/ 6724964 w 11243827"/>
              <a:gd name="connsiteY147" fmla="*/ 5414071 h 5641173"/>
              <a:gd name="connsiteX148" fmla="*/ 6683286 w 11243827"/>
              <a:gd name="connsiteY148" fmla="*/ 5432830 h 5641173"/>
              <a:gd name="connsiteX149" fmla="*/ 6644277 w 11243827"/>
              <a:gd name="connsiteY149" fmla="*/ 5429684 h 5641173"/>
              <a:gd name="connsiteX150" fmla="*/ 6532914 w 11243827"/>
              <a:gd name="connsiteY150" fmla="*/ 5431205 h 5641173"/>
              <a:gd name="connsiteX151" fmla="*/ 6307459 w 11243827"/>
              <a:gd name="connsiteY151" fmla="*/ 5467087 h 5641173"/>
              <a:gd name="connsiteX152" fmla="*/ 6196243 w 11243827"/>
              <a:gd name="connsiteY152" fmla="*/ 5515042 h 5641173"/>
              <a:gd name="connsiteX153" fmla="*/ 6099124 w 11243827"/>
              <a:gd name="connsiteY153" fmla="*/ 5516848 h 5641173"/>
              <a:gd name="connsiteX154" fmla="*/ 6016077 w 11243827"/>
              <a:gd name="connsiteY154" fmla="*/ 5528642 h 5641173"/>
              <a:gd name="connsiteX155" fmla="*/ 6004389 w 11243827"/>
              <a:gd name="connsiteY155" fmla="*/ 5531206 h 5641173"/>
              <a:gd name="connsiteX156" fmla="*/ 5933945 w 11243827"/>
              <a:gd name="connsiteY156" fmla="*/ 5538840 h 5641173"/>
              <a:gd name="connsiteX157" fmla="*/ 5883936 w 11243827"/>
              <a:gd name="connsiteY157" fmla="*/ 5553807 h 5641173"/>
              <a:gd name="connsiteX158" fmla="*/ 5798331 w 11243827"/>
              <a:gd name="connsiteY158" fmla="*/ 5564248 h 5641173"/>
              <a:gd name="connsiteX159" fmla="*/ 5712738 w 11243827"/>
              <a:gd name="connsiteY159" fmla="*/ 5573120 h 5641173"/>
              <a:gd name="connsiteX160" fmla="*/ 5681342 w 11243827"/>
              <a:gd name="connsiteY160" fmla="*/ 5575621 h 5641173"/>
              <a:gd name="connsiteX161" fmla="*/ 5627167 w 11243827"/>
              <a:gd name="connsiteY161" fmla="*/ 5583215 h 5641173"/>
              <a:gd name="connsiteX162" fmla="*/ 5591414 w 11243827"/>
              <a:gd name="connsiteY162" fmla="*/ 5587695 h 5641173"/>
              <a:gd name="connsiteX163" fmla="*/ 5583028 w 11243827"/>
              <a:gd name="connsiteY163" fmla="*/ 5580877 h 5641173"/>
              <a:gd name="connsiteX164" fmla="*/ 5549426 w 11243827"/>
              <a:gd name="connsiteY164" fmla="*/ 5582858 h 5641173"/>
              <a:gd name="connsiteX165" fmla="*/ 5519999 w 11243827"/>
              <a:gd name="connsiteY165" fmla="*/ 5592246 h 5641173"/>
              <a:gd name="connsiteX166" fmla="*/ 5480028 w 11243827"/>
              <a:gd name="connsiteY166" fmla="*/ 5597282 h 5641173"/>
              <a:gd name="connsiteX167" fmla="*/ 5456175 w 11243827"/>
              <a:gd name="connsiteY167" fmla="*/ 5600371 h 5641173"/>
              <a:gd name="connsiteX168" fmla="*/ 5388463 w 11243827"/>
              <a:gd name="connsiteY168" fmla="*/ 5602638 h 5641173"/>
              <a:gd name="connsiteX169" fmla="*/ 5265898 w 11243827"/>
              <a:gd name="connsiteY169" fmla="*/ 5591830 h 5641173"/>
              <a:gd name="connsiteX170" fmla="*/ 5231231 w 11243827"/>
              <a:gd name="connsiteY170" fmla="*/ 5592790 h 5641173"/>
              <a:gd name="connsiteX171" fmla="*/ 5226996 w 11243827"/>
              <a:gd name="connsiteY171" fmla="*/ 5595040 h 5641173"/>
              <a:gd name="connsiteX172" fmla="*/ 5175988 w 11243827"/>
              <a:gd name="connsiteY172" fmla="*/ 5588131 h 5641173"/>
              <a:gd name="connsiteX173" fmla="*/ 5107470 w 11243827"/>
              <a:gd name="connsiteY173" fmla="*/ 5594771 h 5641173"/>
              <a:gd name="connsiteX174" fmla="*/ 5027868 w 11243827"/>
              <a:gd name="connsiteY174" fmla="*/ 5605624 h 5641173"/>
              <a:gd name="connsiteX175" fmla="*/ 5007324 w 11243827"/>
              <a:gd name="connsiteY175" fmla="*/ 5609209 h 5641173"/>
              <a:gd name="connsiteX176" fmla="*/ 4952559 w 11243827"/>
              <a:gd name="connsiteY176" fmla="*/ 5611402 h 5641173"/>
              <a:gd name="connsiteX177" fmla="*/ 4826081 w 11243827"/>
              <a:gd name="connsiteY177" fmla="*/ 5616191 h 5641173"/>
              <a:gd name="connsiteX178" fmla="*/ 4823501 w 11243827"/>
              <a:gd name="connsiteY178" fmla="*/ 5619174 h 5641173"/>
              <a:gd name="connsiteX179" fmla="*/ 4813093 w 11243827"/>
              <a:gd name="connsiteY179" fmla="*/ 5620026 h 5641173"/>
              <a:gd name="connsiteX180" fmla="*/ 4810563 w 11243827"/>
              <a:gd name="connsiteY180" fmla="*/ 5620787 h 5641173"/>
              <a:gd name="connsiteX181" fmla="*/ 4795818 w 11243827"/>
              <a:gd name="connsiteY181" fmla="*/ 5624618 h 5641173"/>
              <a:gd name="connsiteX182" fmla="*/ 4758404 w 11243827"/>
              <a:gd name="connsiteY182" fmla="*/ 5619510 h 5641173"/>
              <a:gd name="connsiteX183" fmla="*/ 4717254 w 11243827"/>
              <a:gd name="connsiteY183" fmla="*/ 5624155 h 5641173"/>
              <a:gd name="connsiteX184" fmla="*/ 4591958 w 11243827"/>
              <a:gd name="connsiteY184" fmla="*/ 5624710 h 5641173"/>
              <a:gd name="connsiteX185" fmla="*/ 4476215 w 11243827"/>
              <a:gd name="connsiteY185" fmla="*/ 5628210 h 5641173"/>
              <a:gd name="connsiteX186" fmla="*/ 4425193 w 11243827"/>
              <a:gd name="connsiteY186" fmla="*/ 5627414 h 5641173"/>
              <a:gd name="connsiteX187" fmla="*/ 4383866 w 11243827"/>
              <a:gd name="connsiteY187" fmla="*/ 5626546 h 5641173"/>
              <a:gd name="connsiteX188" fmla="*/ 4385596 w 11243827"/>
              <a:gd name="connsiteY188" fmla="*/ 5634646 h 5641173"/>
              <a:gd name="connsiteX189" fmla="*/ 4360864 w 11243827"/>
              <a:gd name="connsiteY189" fmla="*/ 5641173 h 5641173"/>
              <a:gd name="connsiteX190" fmla="*/ 4328321 w 11243827"/>
              <a:gd name="connsiteY190" fmla="*/ 5626332 h 5641173"/>
              <a:gd name="connsiteX191" fmla="*/ 4309842 w 11243827"/>
              <a:gd name="connsiteY191" fmla="*/ 5626471 h 5641173"/>
              <a:gd name="connsiteX192" fmla="*/ 4277424 w 11243827"/>
              <a:gd name="connsiteY192" fmla="*/ 5631598 h 5641173"/>
              <a:gd name="connsiteX193" fmla="*/ 4266627 w 11243827"/>
              <a:gd name="connsiteY193" fmla="*/ 5633969 h 5641173"/>
              <a:gd name="connsiteX194" fmla="*/ 4185525 w 11243827"/>
              <a:gd name="connsiteY194" fmla="*/ 5617508 h 5641173"/>
              <a:gd name="connsiteX195" fmla="*/ 4177617 w 11243827"/>
              <a:gd name="connsiteY195" fmla="*/ 5610903 h 5641173"/>
              <a:gd name="connsiteX196" fmla="*/ 4136948 w 11243827"/>
              <a:gd name="connsiteY196" fmla="*/ 5608031 h 5641173"/>
              <a:gd name="connsiteX197" fmla="*/ 4132323 w 11243827"/>
              <a:gd name="connsiteY197" fmla="*/ 5609784 h 5641173"/>
              <a:gd name="connsiteX198" fmla="*/ 4098620 w 11243827"/>
              <a:gd name="connsiteY198" fmla="*/ 5599672 h 5641173"/>
              <a:gd name="connsiteX199" fmla="*/ 3963475 w 11243827"/>
              <a:gd name="connsiteY199" fmla="*/ 5581841 h 5641173"/>
              <a:gd name="connsiteX200" fmla="*/ 3703613 w 11243827"/>
              <a:gd name="connsiteY200" fmla="*/ 5572482 h 5641173"/>
              <a:gd name="connsiteX201" fmla="*/ 3432987 w 11243827"/>
              <a:gd name="connsiteY201" fmla="*/ 5545768 h 5641173"/>
              <a:gd name="connsiteX202" fmla="*/ 3176381 w 11243827"/>
              <a:gd name="connsiteY202" fmla="*/ 5556110 h 5641173"/>
              <a:gd name="connsiteX203" fmla="*/ 2710156 w 11243827"/>
              <a:gd name="connsiteY203" fmla="*/ 5527517 h 5641173"/>
              <a:gd name="connsiteX204" fmla="*/ 2550206 w 11243827"/>
              <a:gd name="connsiteY204" fmla="*/ 5524958 h 5641173"/>
              <a:gd name="connsiteX205" fmla="*/ 2443041 w 11243827"/>
              <a:gd name="connsiteY205" fmla="*/ 5523990 h 5641173"/>
              <a:gd name="connsiteX206" fmla="*/ 2435613 w 11243827"/>
              <a:gd name="connsiteY206" fmla="*/ 5526704 h 5641173"/>
              <a:gd name="connsiteX207" fmla="*/ 2405682 w 11243827"/>
              <a:gd name="connsiteY207" fmla="*/ 5528307 h 5641173"/>
              <a:gd name="connsiteX208" fmla="*/ 2397487 w 11243827"/>
              <a:gd name="connsiteY208" fmla="*/ 5540337 h 5641173"/>
              <a:gd name="connsiteX209" fmla="*/ 2297454 w 11243827"/>
              <a:gd name="connsiteY209" fmla="*/ 5550765 h 5641173"/>
              <a:gd name="connsiteX210" fmla="*/ 2056700 w 11243827"/>
              <a:gd name="connsiteY210" fmla="*/ 5555489 h 5641173"/>
              <a:gd name="connsiteX211" fmla="*/ 1878530 w 11243827"/>
              <a:gd name="connsiteY211" fmla="*/ 5535330 h 5641173"/>
              <a:gd name="connsiteX212" fmla="*/ 1859292 w 11243827"/>
              <a:gd name="connsiteY212" fmla="*/ 5535461 h 5641173"/>
              <a:gd name="connsiteX213" fmla="*/ 1835626 w 11243827"/>
              <a:gd name="connsiteY213" fmla="*/ 5533793 h 5641173"/>
              <a:gd name="connsiteX214" fmla="*/ 1798939 w 11243827"/>
              <a:gd name="connsiteY214" fmla="*/ 5540285 h 5641173"/>
              <a:gd name="connsiteX215" fmla="*/ 1779046 w 11243827"/>
              <a:gd name="connsiteY215" fmla="*/ 5549949 h 5641173"/>
              <a:gd name="connsiteX216" fmla="*/ 1772421 w 11243827"/>
              <a:gd name="connsiteY216" fmla="*/ 5549018 h 5641173"/>
              <a:gd name="connsiteX217" fmla="*/ 1772052 w 11243827"/>
              <a:gd name="connsiteY217" fmla="*/ 5545689 h 5641173"/>
              <a:gd name="connsiteX218" fmla="*/ 1711543 w 11243827"/>
              <a:gd name="connsiteY218" fmla="*/ 5534558 h 5641173"/>
              <a:gd name="connsiteX219" fmla="*/ 1631462 w 11243827"/>
              <a:gd name="connsiteY219" fmla="*/ 5491807 h 5641173"/>
              <a:gd name="connsiteX220" fmla="*/ 1538763 w 11243827"/>
              <a:gd name="connsiteY220" fmla="*/ 5482781 h 5641173"/>
              <a:gd name="connsiteX221" fmla="*/ 1501533 w 11243827"/>
              <a:gd name="connsiteY221" fmla="*/ 5467817 h 5641173"/>
              <a:gd name="connsiteX222" fmla="*/ 1461266 w 11243827"/>
              <a:gd name="connsiteY222" fmla="*/ 5469343 h 5641173"/>
              <a:gd name="connsiteX223" fmla="*/ 1449415 w 11243827"/>
              <a:gd name="connsiteY223" fmla="*/ 5460467 h 5641173"/>
              <a:gd name="connsiteX224" fmla="*/ 1447454 w 11243827"/>
              <a:gd name="connsiteY224" fmla="*/ 5458776 h 5641173"/>
              <a:gd name="connsiteX225" fmla="*/ 1437814 w 11243827"/>
              <a:gd name="connsiteY225" fmla="*/ 5455515 h 5641173"/>
              <a:gd name="connsiteX226" fmla="*/ 1437334 w 11243827"/>
              <a:gd name="connsiteY226" fmla="*/ 5450209 h 5641173"/>
              <a:gd name="connsiteX227" fmla="*/ 1424429 w 11243827"/>
              <a:gd name="connsiteY227" fmla="*/ 5442157 h 5641173"/>
              <a:gd name="connsiteX228" fmla="*/ 1406063 w 11243827"/>
              <a:gd name="connsiteY228" fmla="*/ 5437380 h 5641173"/>
              <a:gd name="connsiteX229" fmla="*/ 1316379 w 11243827"/>
              <a:gd name="connsiteY229" fmla="*/ 5419601 h 5641173"/>
              <a:gd name="connsiteX230" fmla="*/ 1264090 w 11243827"/>
              <a:gd name="connsiteY230" fmla="*/ 5406153 h 5641173"/>
              <a:gd name="connsiteX231" fmla="*/ 1246374 w 11243827"/>
              <a:gd name="connsiteY231" fmla="*/ 5396631 h 5641173"/>
              <a:gd name="connsiteX232" fmla="*/ 1220190 w 11243827"/>
              <a:gd name="connsiteY232" fmla="*/ 5386301 h 5641173"/>
              <a:gd name="connsiteX233" fmla="*/ 1175643 w 11243827"/>
              <a:gd name="connsiteY233" fmla="*/ 5364651 h 5641173"/>
              <a:gd name="connsiteX234" fmla="*/ 1150342 w 11243827"/>
              <a:gd name="connsiteY234" fmla="*/ 5358447 h 5641173"/>
              <a:gd name="connsiteX235" fmla="*/ 1112024 w 11243827"/>
              <a:gd name="connsiteY235" fmla="*/ 5345786 h 5641173"/>
              <a:gd name="connsiteX236" fmla="*/ 1100870 w 11243827"/>
              <a:gd name="connsiteY236" fmla="*/ 5343651 h 5641173"/>
              <a:gd name="connsiteX237" fmla="*/ 1096383 w 11243827"/>
              <a:gd name="connsiteY237" fmla="*/ 5343015 h 5641173"/>
              <a:gd name="connsiteX238" fmla="*/ 1058039 w 11243827"/>
              <a:gd name="connsiteY238" fmla="*/ 5343504 h 5641173"/>
              <a:gd name="connsiteX239" fmla="*/ 1055426 w 11243827"/>
              <a:gd name="connsiteY239" fmla="*/ 5339088 h 5641173"/>
              <a:gd name="connsiteX240" fmla="*/ 1044738 w 11243827"/>
              <a:gd name="connsiteY240" fmla="*/ 5333063 h 5641173"/>
              <a:gd name="connsiteX241" fmla="*/ 1033909 w 11243827"/>
              <a:gd name="connsiteY241" fmla="*/ 5335680 h 5641173"/>
              <a:gd name="connsiteX242" fmla="*/ 1012649 w 11243827"/>
              <a:gd name="connsiteY242" fmla="*/ 5334541 h 5641173"/>
              <a:gd name="connsiteX243" fmla="*/ 1007115 w 11243827"/>
              <a:gd name="connsiteY243" fmla="*/ 5332775 h 5641173"/>
              <a:gd name="connsiteX244" fmla="*/ 987447 w 11243827"/>
              <a:gd name="connsiteY244" fmla="*/ 5346462 h 5641173"/>
              <a:gd name="connsiteX245" fmla="*/ 953418 w 11243827"/>
              <a:gd name="connsiteY245" fmla="*/ 5333901 h 5641173"/>
              <a:gd name="connsiteX246" fmla="*/ 916854 w 11243827"/>
              <a:gd name="connsiteY246" fmla="*/ 5329435 h 5641173"/>
              <a:gd name="connsiteX247" fmla="*/ 905651 w 11243827"/>
              <a:gd name="connsiteY247" fmla="*/ 5332114 h 5641173"/>
              <a:gd name="connsiteX248" fmla="*/ 838405 w 11243827"/>
              <a:gd name="connsiteY248" fmla="*/ 5339470 h 5641173"/>
              <a:gd name="connsiteX249" fmla="*/ 817627 w 11243827"/>
              <a:gd name="connsiteY249" fmla="*/ 5330580 h 5641173"/>
              <a:gd name="connsiteX250" fmla="*/ 801817 w 11243827"/>
              <a:gd name="connsiteY250" fmla="*/ 5325937 h 5641173"/>
              <a:gd name="connsiteX251" fmla="*/ 798857 w 11243827"/>
              <a:gd name="connsiteY251" fmla="*/ 5320979 h 5641173"/>
              <a:gd name="connsiteX252" fmla="*/ 788354 w 11243827"/>
              <a:gd name="connsiteY252" fmla="*/ 5320143 h 5641173"/>
              <a:gd name="connsiteX253" fmla="*/ 785726 w 11243827"/>
              <a:gd name="connsiteY253" fmla="*/ 5318989 h 5641173"/>
              <a:gd name="connsiteX254" fmla="*/ 770507 w 11243827"/>
              <a:gd name="connsiteY254" fmla="*/ 5313309 h 5641173"/>
              <a:gd name="connsiteX255" fmla="*/ 733810 w 11243827"/>
              <a:gd name="connsiteY255" fmla="*/ 5324286 h 5641173"/>
              <a:gd name="connsiteX256" fmla="*/ 692117 w 11243827"/>
              <a:gd name="connsiteY256" fmla="*/ 5318786 h 5641173"/>
              <a:gd name="connsiteX257" fmla="*/ 574943 w 11243827"/>
              <a:gd name="connsiteY257" fmla="*/ 5327578 h 5641173"/>
              <a:gd name="connsiteX258" fmla="*/ 441302 w 11243827"/>
              <a:gd name="connsiteY258" fmla="*/ 5307062 h 5641173"/>
              <a:gd name="connsiteX259" fmla="*/ 336819 w 11243827"/>
              <a:gd name="connsiteY259" fmla="*/ 5336690 h 5641173"/>
              <a:gd name="connsiteX260" fmla="*/ 270932 w 11243827"/>
              <a:gd name="connsiteY260" fmla="*/ 5345451 h 5641173"/>
              <a:gd name="connsiteX261" fmla="*/ 194189 w 11243827"/>
              <a:gd name="connsiteY261" fmla="*/ 5343588 h 5641173"/>
              <a:gd name="connsiteX262" fmla="*/ 192552 w 11243827"/>
              <a:gd name="connsiteY262" fmla="*/ 5342845 h 5641173"/>
              <a:gd name="connsiteX263" fmla="*/ 178320 w 11243827"/>
              <a:gd name="connsiteY263" fmla="*/ 5343766 h 5641173"/>
              <a:gd name="connsiteX264" fmla="*/ 175596 w 11243827"/>
              <a:gd name="connsiteY264" fmla="*/ 5346411 h 5641173"/>
              <a:gd name="connsiteX265" fmla="*/ 147287 w 11243827"/>
              <a:gd name="connsiteY265" fmla="*/ 5352625 h 5641173"/>
              <a:gd name="connsiteX266" fmla="*/ 114847 w 11243827"/>
              <a:gd name="connsiteY266" fmla="*/ 5355844 h 5641173"/>
              <a:gd name="connsiteX267" fmla="*/ 114306 w 11243827"/>
              <a:gd name="connsiteY267" fmla="*/ 5354983 h 5641173"/>
              <a:gd name="connsiteX268" fmla="*/ 89264 w 11243827"/>
              <a:gd name="connsiteY268" fmla="*/ 5348886 h 5641173"/>
              <a:gd name="connsiteX269" fmla="*/ 49794 w 11243827"/>
              <a:gd name="connsiteY269" fmla="*/ 5329950 h 5641173"/>
              <a:gd name="connsiteX270" fmla="*/ 19924 w 11243827"/>
              <a:gd name="connsiteY270" fmla="*/ 5334282 h 5641173"/>
              <a:gd name="connsiteX271" fmla="*/ 13819 w 11243827"/>
              <a:gd name="connsiteY271" fmla="*/ 5334653 h 5641173"/>
              <a:gd name="connsiteX272" fmla="*/ 13657 w 11243827"/>
              <a:gd name="connsiteY272" fmla="*/ 5334455 h 5641173"/>
              <a:gd name="connsiteX273" fmla="*/ 7139 w 11243827"/>
              <a:gd name="connsiteY273" fmla="*/ 5334438 h 5641173"/>
              <a:gd name="connsiteX274" fmla="*/ 2684 w 11243827"/>
              <a:gd name="connsiteY274" fmla="*/ 5335333 h 5641173"/>
              <a:gd name="connsiteX275" fmla="*/ 0 w 11243827"/>
              <a:gd name="connsiteY275" fmla="*/ 5335496 h 5641173"/>
              <a:gd name="connsiteX276" fmla="*/ 0 w 11243827"/>
              <a:gd name="connsiteY276" fmla="*/ 10592 h 5641173"/>
              <a:gd name="connsiteX277" fmla="*/ 11243827 w 11243827"/>
              <a:gd name="connsiteY277" fmla="*/ 0 h 564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</a:cxnLst>
            <a:rect l="l" t="t" r="r" b="b"/>
            <a:pathLst>
              <a:path w="11243827" h="5641173">
                <a:moveTo>
                  <a:pt x="11243827" y="0"/>
                </a:moveTo>
                <a:lnTo>
                  <a:pt x="11243827" y="5209610"/>
                </a:lnTo>
                <a:lnTo>
                  <a:pt x="11240675" y="5210442"/>
                </a:lnTo>
                <a:cubicBezTo>
                  <a:pt x="11212687" y="5216721"/>
                  <a:pt x="11197241" y="5217028"/>
                  <a:pt x="11179959" y="5221199"/>
                </a:cubicBezTo>
                <a:cubicBezTo>
                  <a:pt x="11151979" y="5230882"/>
                  <a:pt x="11122378" y="5252850"/>
                  <a:pt x="11105493" y="5259905"/>
                </a:cubicBezTo>
                <a:lnTo>
                  <a:pt x="11078640" y="5263531"/>
                </a:lnTo>
                <a:lnTo>
                  <a:pt x="11079616" y="5270380"/>
                </a:lnTo>
                <a:lnTo>
                  <a:pt x="11069641" y="5270884"/>
                </a:lnTo>
                <a:lnTo>
                  <a:pt x="11047377" y="5271051"/>
                </a:lnTo>
                <a:cubicBezTo>
                  <a:pt x="11033483" y="5272087"/>
                  <a:pt x="10994850" y="5270445"/>
                  <a:pt x="10980705" y="5272951"/>
                </a:cubicBezTo>
                <a:cubicBezTo>
                  <a:pt x="10976625" y="5280257"/>
                  <a:pt x="10970327" y="5284239"/>
                  <a:pt x="10962514" y="5286084"/>
                </a:cubicBezTo>
                <a:lnTo>
                  <a:pt x="10945307" y="5286290"/>
                </a:lnTo>
                <a:lnTo>
                  <a:pt x="10845516" y="5303894"/>
                </a:lnTo>
                <a:lnTo>
                  <a:pt x="10831795" y="5305210"/>
                </a:lnTo>
                <a:lnTo>
                  <a:pt x="10824365" y="5311111"/>
                </a:lnTo>
                <a:cubicBezTo>
                  <a:pt x="10818692" y="5312290"/>
                  <a:pt x="10802397" y="5311529"/>
                  <a:pt x="10797756" y="5312285"/>
                </a:cubicBezTo>
                <a:lnTo>
                  <a:pt x="10796525" y="5315645"/>
                </a:lnTo>
                <a:cubicBezTo>
                  <a:pt x="10781742" y="5321013"/>
                  <a:pt x="10726138" y="5338890"/>
                  <a:pt x="10709063" y="5344492"/>
                </a:cubicBezTo>
                <a:cubicBezTo>
                  <a:pt x="10705652" y="5339328"/>
                  <a:pt x="10698014" y="5347484"/>
                  <a:pt x="10694078" y="5349258"/>
                </a:cubicBezTo>
                <a:cubicBezTo>
                  <a:pt x="10693469" y="5345779"/>
                  <a:pt x="10683941" y="5344718"/>
                  <a:pt x="10681131" y="5347812"/>
                </a:cubicBezTo>
                <a:cubicBezTo>
                  <a:pt x="10614153" y="5364782"/>
                  <a:pt x="10647679" y="5329716"/>
                  <a:pt x="10609448" y="5351931"/>
                </a:cubicBezTo>
                <a:cubicBezTo>
                  <a:pt x="10602685" y="5353403"/>
                  <a:pt x="10597204" y="5352000"/>
                  <a:pt x="10592397" y="5349402"/>
                </a:cubicBezTo>
                <a:lnTo>
                  <a:pt x="10585227" y="5344063"/>
                </a:lnTo>
                <a:lnTo>
                  <a:pt x="10557472" y="5354151"/>
                </a:lnTo>
                <a:cubicBezTo>
                  <a:pt x="10543800" y="5357667"/>
                  <a:pt x="10529411" y="5359999"/>
                  <a:pt x="10514646" y="5361064"/>
                </a:cubicBezTo>
                <a:cubicBezTo>
                  <a:pt x="10511333" y="5353956"/>
                  <a:pt x="10499744" y="5364054"/>
                  <a:pt x="10494292" y="5366054"/>
                </a:cubicBezTo>
                <a:cubicBezTo>
                  <a:pt x="10494236" y="5361412"/>
                  <a:pt x="10482156" y="5359187"/>
                  <a:pt x="10477869" y="5363025"/>
                </a:cubicBezTo>
                <a:cubicBezTo>
                  <a:pt x="10387782" y="5379617"/>
                  <a:pt x="10438473" y="5336257"/>
                  <a:pt x="10384411" y="5362257"/>
                </a:cubicBezTo>
                <a:cubicBezTo>
                  <a:pt x="10375368" y="5363613"/>
                  <a:pt x="10368582" y="5361287"/>
                  <a:pt x="10362921" y="5357444"/>
                </a:cubicBezTo>
                <a:lnTo>
                  <a:pt x="10352736" y="5347851"/>
                </a:lnTo>
                <a:lnTo>
                  <a:pt x="10344754" y="5351272"/>
                </a:lnTo>
                <a:cubicBezTo>
                  <a:pt x="10314632" y="5351540"/>
                  <a:pt x="10305751" y="5341709"/>
                  <a:pt x="10288226" y="5351613"/>
                </a:cubicBezTo>
                <a:cubicBezTo>
                  <a:pt x="10262327" y="5331026"/>
                  <a:pt x="10271048" y="5349560"/>
                  <a:pt x="10251350" y="5352711"/>
                </a:cubicBezTo>
                <a:cubicBezTo>
                  <a:pt x="10235810" y="5356816"/>
                  <a:pt x="10264339" y="5364714"/>
                  <a:pt x="10249108" y="5365881"/>
                </a:cubicBezTo>
                <a:cubicBezTo>
                  <a:pt x="10232632" y="5360566"/>
                  <a:pt x="10233406" y="5377073"/>
                  <a:pt x="10216272" y="5370573"/>
                </a:cubicBezTo>
                <a:cubicBezTo>
                  <a:pt x="10220434" y="5358137"/>
                  <a:pt x="10182459" y="5372984"/>
                  <a:pt x="10181278" y="5362119"/>
                </a:cubicBezTo>
                <a:cubicBezTo>
                  <a:pt x="10166724" y="5377655"/>
                  <a:pt x="10159412" y="5358516"/>
                  <a:pt x="10140033" y="5363304"/>
                </a:cubicBezTo>
                <a:cubicBezTo>
                  <a:pt x="10130907" y="5369181"/>
                  <a:pt x="10124323" y="5370190"/>
                  <a:pt x="10115353" y="5363869"/>
                </a:cubicBezTo>
                <a:cubicBezTo>
                  <a:pt x="10073314" y="5392482"/>
                  <a:pt x="10089920" y="5365150"/>
                  <a:pt x="10050578" y="5376153"/>
                </a:cubicBezTo>
                <a:cubicBezTo>
                  <a:pt x="10016683" y="5387725"/>
                  <a:pt x="9978260" y="5395233"/>
                  <a:pt x="9945478" y="5422859"/>
                </a:cubicBezTo>
                <a:cubicBezTo>
                  <a:pt x="9939461" y="5430686"/>
                  <a:pt x="9924686" y="5433649"/>
                  <a:pt x="9912481" y="5429477"/>
                </a:cubicBezTo>
                <a:cubicBezTo>
                  <a:pt x="9910384" y="5428759"/>
                  <a:pt x="9908438" y="5427851"/>
                  <a:pt x="9906713" y="5426784"/>
                </a:cubicBezTo>
                <a:cubicBezTo>
                  <a:pt x="9878372" y="5431011"/>
                  <a:pt x="9774714" y="5449885"/>
                  <a:pt x="9742436" y="5454834"/>
                </a:cubicBezTo>
                <a:cubicBezTo>
                  <a:pt x="9739822" y="5444779"/>
                  <a:pt x="9723500" y="5462923"/>
                  <a:pt x="9713044" y="5456476"/>
                </a:cubicBezTo>
                <a:cubicBezTo>
                  <a:pt x="9705555" y="5450821"/>
                  <a:pt x="9698855" y="5455006"/>
                  <a:pt x="9691033" y="5455451"/>
                </a:cubicBezTo>
                <a:cubicBezTo>
                  <a:pt x="9680728" y="5451004"/>
                  <a:pt x="9647117" y="5459035"/>
                  <a:pt x="9638355" y="5464794"/>
                </a:cubicBezTo>
                <a:cubicBezTo>
                  <a:pt x="9617415" y="5484808"/>
                  <a:pt x="9569832" y="5469945"/>
                  <a:pt x="9552434" y="5485280"/>
                </a:cubicBezTo>
                <a:cubicBezTo>
                  <a:pt x="9546122" y="5487529"/>
                  <a:pt x="9539945" y="5488440"/>
                  <a:pt x="9533883" y="5488516"/>
                </a:cubicBezTo>
                <a:lnTo>
                  <a:pt x="9516916" y="5486828"/>
                </a:lnTo>
                <a:lnTo>
                  <a:pt x="9512093" y="5482541"/>
                </a:lnTo>
                <a:lnTo>
                  <a:pt x="9501725" y="5483603"/>
                </a:lnTo>
                <a:lnTo>
                  <a:pt x="9498754" y="5482951"/>
                </a:lnTo>
                <a:cubicBezTo>
                  <a:pt x="9493078" y="5481686"/>
                  <a:pt x="9487476" y="5480586"/>
                  <a:pt x="9481932" y="5480151"/>
                </a:cubicBezTo>
                <a:cubicBezTo>
                  <a:pt x="9489223" y="5501646"/>
                  <a:pt x="9435971" y="5479991"/>
                  <a:pt x="9451321" y="5497375"/>
                </a:cubicBezTo>
                <a:cubicBezTo>
                  <a:pt x="9422124" y="5498722"/>
                  <a:pt x="9444395" y="5514914"/>
                  <a:pt x="9409298" y="5499478"/>
                </a:cubicBezTo>
                <a:cubicBezTo>
                  <a:pt x="9363968" y="5517055"/>
                  <a:pt x="9350073" y="5507226"/>
                  <a:pt x="9303056" y="5519093"/>
                </a:cubicBezTo>
                <a:cubicBezTo>
                  <a:pt x="9272929" y="5515489"/>
                  <a:pt x="9242312" y="5519100"/>
                  <a:pt x="9229078" y="5524154"/>
                </a:cubicBezTo>
                <a:cubicBezTo>
                  <a:pt x="9244549" y="5484199"/>
                  <a:pt x="9198133" y="5512463"/>
                  <a:pt x="9165105" y="5532892"/>
                </a:cubicBezTo>
                <a:cubicBezTo>
                  <a:pt x="9128348" y="5546691"/>
                  <a:pt x="9105217" y="5601124"/>
                  <a:pt x="9077301" y="5580356"/>
                </a:cubicBezTo>
                <a:cubicBezTo>
                  <a:pt x="9034770" y="5585424"/>
                  <a:pt x="9004654" y="5606346"/>
                  <a:pt x="8960065" y="5597982"/>
                </a:cubicBezTo>
                <a:cubicBezTo>
                  <a:pt x="8958681" y="5601368"/>
                  <a:pt x="8956414" y="5604204"/>
                  <a:pt x="8953536" y="5606638"/>
                </a:cubicBezTo>
                <a:lnTo>
                  <a:pt x="8943907" y="5612541"/>
                </a:lnTo>
                <a:lnTo>
                  <a:pt x="8942046" y="5612112"/>
                </a:lnTo>
                <a:cubicBezTo>
                  <a:pt x="8934733" y="5612036"/>
                  <a:pt x="8930989" y="5613463"/>
                  <a:pt x="8928824" y="5615549"/>
                </a:cubicBezTo>
                <a:lnTo>
                  <a:pt x="8927294" y="5618607"/>
                </a:lnTo>
                <a:lnTo>
                  <a:pt x="8918651" y="5621688"/>
                </a:lnTo>
                <a:lnTo>
                  <a:pt x="8902772" y="5629703"/>
                </a:lnTo>
                <a:lnTo>
                  <a:pt x="8898724" y="5629379"/>
                </a:lnTo>
                <a:lnTo>
                  <a:pt x="8873099" y="5638628"/>
                </a:lnTo>
                <a:lnTo>
                  <a:pt x="8872234" y="5637889"/>
                </a:lnTo>
                <a:cubicBezTo>
                  <a:pt x="8869712" y="5636443"/>
                  <a:pt x="8866744" y="5635774"/>
                  <a:pt x="8862777" y="5636711"/>
                </a:cubicBezTo>
                <a:cubicBezTo>
                  <a:pt x="8861373" y="5622581"/>
                  <a:pt x="8857449" y="5632426"/>
                  <a:pt x="8845869" y="5636436"/>
                </a:cubicBezTo>
                <a:cubicBezTo>
                  <a:pt x="8841103" y="5615386"/>
                  <a:pt x="8812729" y="5634444"/>
                  <a:pt x="8800548" y="5625084"/>
                </a:cubicBezTo>
                <a:cubicBezTo>
                  <a:pt x="8792146" y="5628504"/>
                  <a:pt x="8783174" y="5631737"/>
                  <a:pt x="8773774" y="5634630"/>
                </a:cubicBezTo>
                <a:lnTo>
                  <a:pt x="8698255" y="5636083"/>
                </a:lnTo>
                <a:lnTo>
                  <a:pt x="8619167" y="5619130"/>
                </a:lnTo>
                <a:cubicBezTo>
                  <a:pt x="8589913" y="5618762"/>
                  <a:pt x="8564581" y="5612466"/>
                  <a:pt x="8539822" y="5616905"/>
                </a:cubicBezTo>
                <a:cubicBezTo>
                  <a:pt x="8529764" y="5612008"/>
                  <a:pt x="8520285" y="5610031"/>
                  <a:pt x="8511094" y="5617360"/>
                </a:cubicBezTo>
                <a:cubicBezTo>
                  <a:pt x="8483794" y="5614914"/>
                  <a:pt x="8477184" y="5604447"/>
                  <a:pt x="8459886" y="5612612"/>
                </a:cubicBezTo>
                <a:cubicBezTo>
                  <a:pt x="8444548" y="5595681"/>
                  <a:pt x="8443640" y="5602142"/>
                  <a:pt x="8436432" y="5606990"/>
                </a:cubicBezTo>
                <a:lnTo>
                  <a:pt x="8435403" y="5607336"/>
                </a:lnTo>
                <a:lnTo>
                  <a:pt x="8433307" y="5604917"/>
                </a:lnTo>
                <a:lnTo>
                  <a:pt x="8428968" y="5603796"/>
                </a:lnTo>
                <a:lnTo>
                  <a:pt x="8417124" y="5604518"/>
                </a:lnTo>
                <a:lnTo>
                  <a:pt x="8412669" y="5605413"/>
                </a:lnTo>
                <a:cubicBezTo>
                  <a:pt x="8409601" y="5605797"/>
                  <a:pt x="8407563" y="5605754"/>
                  <a:pt x="8406152" y="5605396"/>
                </a:cubicBezTo>
                <a:lnTo>
                  <a:pt x="8405989" y="5605197"/>
                </a:lnTo>
                <a:lnTo>
                  <a:pt x="8399884" y="5605568"/>
                </a:lnTo>
                <a:cubicBezTo>
                  <a:pt x="8389582" y="5606652"/>
                  <a:pt x="8379557" y="5608135"/>
                  <a:pt x="8370014" y="5609900"/>
                </a:cubicBezTo>
                <a:cubicBezTo>
                  <a:pt x="8361945" y="5598787"/>
                  <a:pt x="8326685" y="5611914"/>
                  <a:pt x="8330544" y="5590964"/>
                </a:cubicBezTo>
                <a:cubicBezTo>
                  <a:pt x="8317672" y="5592723"/>
                  <a:pt x="8309886" y="5601422"/>
                  <a:pt x="8314221" y="5587682"/>
                </a:cubicBezTo>
                <a:cubicBezTo>
                  <a:pt x="8309983" y="5587866"/>
                  <a:pt x="8307372" y="5586698"/>
                  <a:pt x="8305502" y="5584868"/>
                </a:cubicBezTo>
                <a:lnTo>
                  <a:pt x="8304962" y="5584007"/>
                </a:lnTo>
                <a:lnTo>
                  <a:pt x="8276324" y="5588260"/>
                </a:lnTo>
                <a:lnTo>
                  <a:pt x="8272522" y="5587226"/>
                </a:lnTo>
                <a:lnTo>
                  <a:pt x="8253857" y="5592043"/>
                </a:lnTo>
                <a:lnTo>
                  <a:pt x="8244212" y="5593439"/>
                </a:lnTo>
                <a:lnTo>
                  <a:pt x="8241488" y="5596085"/>
                </a:lnTo>
                <a:cubicBezTo>
                  <a:pt x="8238546" y="5597691"/>
                  <a:pt x="8234330" y="5598384"/>
                  <a:pt x="8227256" y="5597005"/>
                </a:cubicBezTo>
                <a:lnTo>
                  <a:pt x="8225619" y="5596262"/>
                </a:lnTo>
                <a:lnTo>
                  <a:pt x="8213882" y="5600179"/>
                </a:lnTo>
                <a:cubicBezTo>
                  <a:pt x="8210102" y="5601988"/>
                  <a:pt x="8206755" y="5604291"/>
                  <a:pt x="8204045" y="5607275"/>
                </a:cubicBezTo>
                <a:cubicBezTo>
                  <a:pt x="8164079" y="5591326"/>
                  <a:pt x="8126369" y="5605919"/>
                  <a:pt x="8082989" y="5603160"/>
                </a:cubicBezTo>
                <a:cubicBezTo>
                  <a:pt x="8034449" y="5606898"/>
                  <a:pt x="8008954" y="5596936"/>
                  <a:pt x="7976942" y="5598455"/>
                </a:cubicBezTo>
                <a:cubicBezTo>
                  <a:pt x="7962042" y="5600916"/>
                  <a:pt x="7941729" y="5599827"/>
                  <a:pt x="7950121" y="5590893"/>
                </a:cubicBezTo>
                <a:cubicBezTo>
                  <a:pt x="7904855" y="5610014"/>
                  <a:pt x="7778840" y="5612380"/>
                  <a:pt x="7727691" y="5621064"/>
                </a:cubicBezTo>
                <a:cubicBezTo>
                  <a:pt x="7699805" y="5600056"/>
                  <a:pt x="7714922" y="5619495"/>
                  <a:pt x="7685998" y="5615564"/>
                </a:cubicBezTo>
                <a:cubicBezTo>
                  <a:pt x="7693909" y="5634905"/>
                  <a:pt x="7650884" y="5604714"/>
                  <a:pt x="7649302" y="5626541"/>
                </a:cubicBezTo>
                <a:cubicBezTo>
                  <a:pt x="7644089" y="5625134"/>
                  <a:pt x="7639087" y="5623084"/>
                  <a:pt x="7634083" y="5620862"/>
                </a:cubicBezTo>
                <a:lnTo>
                  <a:pt x="7631455" y="5619708"/>
                </a:lnTo>
                <a:lnTo>
                  <a:pt x="7620952" y="5618872"/>
                </a:lnTo>
                <a:lnTo>
                  <a:pt x="7617992" y="5613914"/>
                </a:lnTo>
                <a:lnTo>
                  <a:pt x="7602182" y="5609271"/>
                </a:lnTo>
                <a:cubicBezTo>
                  <a:pt x="7596260" y="5608262"/>
                  <a:pt x="7589888" y="5608028"/>
                  <a:pt x="7582847" y="5609047"/>
                </a:cubicBezTo>
                <a:cubicBezTo>
                  <a:pt x="7565525" y="5617697"/>
                  <a:pt x="7538553" y="5607096"/>
                  <a:pt x="7514158" y="5607737"/>
                </a:cubicBezTo>
                <a:lnTo>
                  <a:pt x="7502955" y="5610415"/>
                </a:lnTo>
                <a:lnTo>
                  <a:pt x="7466391" y="5605949"/>
                </a:lnTo>
                <a:cubicBezTo>
                  <a:pt x="7455982" y="5605083"/>
                  <a:pt x="7445179" y="5604628"/>
                  <a:pt x="7433806" y="5604945"/>
                </a:cubicBezTo>
                <a:lnTo>
                  <a:pt x="7412693" y="5607075"/>
                </a:lnTo>
                <a:lnTo>
                  <a:pt x="7407159" y="5605310"/>
                </a:lnTo>
                <a:cubicBezTo>
                  <a:pt x="7397520" y="5605506"/>
                  <a:pt x="7384763" y="5611721"/>
                  <a:pt x="7385900" y="5604171"/>
                </a:cubicBezTo>
                <a:lnTo>
                  <a:pt x="7375071" y="5606788"/>
                </a:lnTo>
                <a:lnTo>
                  <a:pt x="7364382" y="5600762"/>
                </a:lnTo>
                <a:cubicBezTo>
                  <a:pt x="7363212" y="5599363"/>
                  <a:pt x="7362331" y="5597874"/>
                  <a:pt x="7361770" y="5596347"/>
                </a:cubicBezTo>
                <a:lnTo>
                  <a:pt x="7346641" y="5598329"/>
                </a:lnTo>
                <a:lnTo>
                  <a:pt x="7334238" y="5594014"/>
                </a:lnTo>
                <a:lnTo>
                  <a:pt x="7323426" y="5596835"/>
                </a:lnTo>
                <a:lnTo>
                  <a:pt x="7318938" y="5596200"/>
                </a:lnTo>
                <a:lnTo>
                  <a:pt x="7307784" y="5594065"/>
                </a:lnTo>
                <a:cubicBezTo>
                  <a:pt x="7302066" y="5592568"/>
                  <a:pt x="7295667" y="5590765"/>
                  <a:pt x="7288540" y="5589320"/>
                </a:cubicBezTo>
                <a:lnTo>
                  <a:pt x="7282537" y="5588660"/>
                </a:lnTo>
                <a:lnTo>
                  <a:pt x="7269466" y="5581404"/>
                </a:lnTo>
                <a:cubicBezTo>
                  <a:pt x="7259956" y="5575919"/>
                  <a:pt x="7252471" y="5572223"/>
                  <a:pt x="7244165" y="5575200"/>
                </a:cubicBezTo>
                <a:cubicBezTo>
                  <a:pt x="7230005" y="5568113"/>
                  <a:pt x="7220114" y="5548251"/>
                  <a:pt x="7199619" y="5553550"/>
                </a:cubicBezTo>
                <a:cubicBezTo>
                  <a:pt x="7205839" y="5544552"/>
                  <a:pt x="7176858" y="5552461"/>
                  <a:pt x="7173434" y="5543219"/>
                </a:cubicBezTo>
                <a:cubicBezTo>
                  <a:pt x="7171853" y="5535776"/>
                  <a:pt x="7162694" y="5536440"/>
                  <a:pt x="7155718" y="5533697"/>
                </a:cubicBezTo>
                <a:cubicBezTo>
                  <a:pt x="7150747" y="5526096"/>
                  <a:pt x="7115649" y="5519155"/>
                  <a:pt x="7103430" y="5520249"/>
                </a:cubicBezTo>
                <a:cubicBezTo>
                  <a:pt x="7068988" y="5527813"/>
                  <a:pt x="7041283" y="5497211"/>
                  <a:pt x="7013746" y="5502470"/>
                </a:cubicBezTo>
                <a:cubicBezTo>
                  <a:pt x="7006535" y="5501753"/>
                  <a:pt x="7000557" y="5500031"/>
                  <a:pt x="6995379" y="5497693"/>
                </a:cubicBezTo>
                <a:lnTo>
                  <a:pt x="6982475" y="5489641"/>
                </a:lnTo>
                <a:cubicBezTo>
                  <a:pt x="6982314" y="5487873"/>
                  <a:pt x="6982155" y="5486104"/>
                  <a:pt x="6981994" y="5484335"/>
                </a:cubicBezTo>
                <a:lnTo>
                  <a:pt x="6972355" y="5481074"/>
                </a:lnTo>
                <a:lnTo>
                  <a:pt x="6970394" y="5479383"/>
                </a:lnTo>
                <a:cubicBezTo>
                  <a:pt x="6966663" y="5476135"/>
                  <a:pt x="6962857" y="5473046"/>
                  <a:pt x="6958543" y="5470507"/>
                </a:cubicBezTo>
                <a:cubicBezTo>
                  <a:pt x="6946682" y="5490417"/>
                  <a:pt x="6919886" y="5452192"/>
                  <a:pt x="6918276" y="5472034"/>
                </a:cubicBezTo>
                <a:cubicBezTo>
                  <a:pt x="6892502" y="5461546"/>
                  <a:pt x="6897731" y="5483185"/>
                  <a:pt x="6881046" y="5457070"/>
                </a:cubicBezTo>
                <a:cubicBezTo>
                  <a:pt x="6828055" y="5453051"/>
                  <a:pt x="6839016" y="5431108"/>
                  <a:pt x="6752164" y="5425021"/>
                </a:cubicBezTo>
                <a:cubicBezTo>
                  <a:pt x="6758292" y="5421861"/>
                  <a:pt x="6727733" y="5418470"/>
                  <a:pt x="6724964" y="5414071"/>
                </a:cubicBezTo>
                <a:lnTo>
                  <a:pt x="6683286" y="5432830"/>
                </a:lnTo>
                <a:lnTo>
                  <a:pt x="6644277" y="5429684"/>
                </a:lnTo>
                <a:cubicBezTo>
                  <a:pt x="6602299" y="5429624"/>
                  <a:pt x="6572889" y="5412513"/>
                  <a:pt x="6532914" y="5431205"/>
                </a:cubicBezTo>
                <a:lnTo>
                  <a:pt x="6307459" y="5467087"/>
                </a:lnTo>
                <a:cubicBezTo>
                  <a:pt x="6243940" y="5484756"/>
                  <a:pt x="6232610" y="5506751"/>
                  <a:pt x="6196243" y="5515042"/>
                </a:cubicBezTo>
                <a:cubicBezTo>
                  <a:pt x="6164533" y="5518021"/>
                  <a:pt x="6142666" y="5509345"/>
                  <a:pt x="6099124" y="5516848"/>
                </a:cubicBezTo>
                <a:cubicBezTo>
                  <a:pt x="6076503" y="5515419"/>
                  <a:pt x="6031865" y="5528713"/>
                  <a:pt x="6016077" y="5528642"/>
                </a:cubicBezTo>
                <a:cubicBezTo>
                  <a:pt x="6017142" y="5530608"/>
                  <a:pt x="6008544" y="5532493"/>
                  <a:pt x="6004389" y="5531206"/>
                </a:cubicBezTo>
                <a:cubicBezTo>
                  <a:pt x="5932347" y="5531241"/>
                  <a:pt x="5981006" y="5545600"/>
                  <a:pt x="5933945" y="5538840"/>
                </a:cubicBezTo>
                <a:cubicBezTo>
                  <a:pt x="5905303" y="5539379"/>
                  <a:pt x="5918093" y="5561978"/>
                  <a:pt x="5883936" y="5553807"/>
                </a:cubicBezTo>
                <a:cubicBezTo>
                  <a:pt x="5850054" y="5556990"/>
                  <a:pt x="5832962" y="5567338"/>
                  <a:pt x="5798331" y="5564248"/>
                </a:cubicBezTo>
                <a:cubicBezTo>
                  <a:pt x="5766627" y="5567265"/>
                  <a:pt x="5741097" y="5573248"/>
                  <a:pt x="5712738" y="5573120"/>
                </a:cubicBezTo>
                <a:cubicBezTo>
                  <a:pt x="5703372" y="5576849"/>
                  <a:pt x="5693695" y="5578874"/>
                  <a:pt x="5681342" y="5575621"/>
                </a:cubicBezTo>
                <a:lnTo>
                  <a:pt x="5627167" y="5583215"/>
                </a:lnTo>
                <a:cubicBezTo>
                  <a:pt x="5612183" y="5597917"/>
                  <a:pt x="5611727" y="5586689"/>
                  <a:pt x="5591414" y="5587695"/>
                </a:cubicBezTo>
                <a:cubicBezTo>
                  <a:pt x="5574616" y="5587612"/>
                  <a:pt x="5598133" y="5579413"/>
                  <a:pt x="5583028" y="5580877"/>
                </a:cubicBezTo>
                <a:cubicBezTo>
                  <a:pt x="5569804" y="5586020"/>
                  <a:pt x="5562718" y="5576982"/>
                  <a:pt x="5549426" y="5582858"/>
                </a:cubicBezTo>
                <a:cubicBezTo>
                  <a:pt x="5559299" y="5589013"/>
                  <a:pt x="5515978" y="5586206"/>
                  <a:pt x="5519999" y="5592246"/>
                </a:cubicBezTo>
                <a:cubicBezTo>
                  <a:pt x="5498728" y="5585844"/>
                  <a:pt x="5500813" y="5597206"/>
                  <a:pt x="5480028" y="5597282"/>
                </a:cubicBezTo>
                <a:cubicBezTo>
                  <a:pt x="5468519" y="5595356"/>
                  <a:pt x="5461753" y="5595717"/>
                  <a:pt x="5456175" y="5600371"/>
                </a:cubicBezTo>
                <a:cubicBezTo>
                  <a:pt x="5402444" y="5590675"/>
                  <a:pt x="5431269" y="5603179"/>
                  <a:pt x="5388463" y="5602638"/>
                </a:cubicBezTo>
                <a:cubicBezTo>
                  <a:pt x="5350589" y="5601042"/>
                  <a:pt x="5310318" y="5602266"/>
                  <a:pt x="5265898" y="5591830"/>
                </a:cubicBezTo>
                <a:cubicBezTo>
                  <a:pt x="5256434" y="5588423"/>
                  <a:pt x="5240914" y="5588853"/>
                  <a:pt x="5231231" y="5592790"/>
                </a:cubicBezTo>
                <a:cubicBezTo>
                  <a:pt x="5229565" y="5593467"/>
                  <a:pt x="5228139" y="5594226"/>
                  <a:pt x="5226996" y="5595040"/>
                </a:cubicBezTo>
                <a:cubicBezTo>
                  <a:pt x="5199121" y="5587151"/>
                  <a:pt x="5190547" y="5594087"/>
                  <a:pt x="5175988" y="5588131"/>
                </a:cubicBezTo>
                <a:cubicBezTo>
                  <a:pt x="5141664" y="5589465"/>
                  <a:pt x="5120774" y="5599921"/>
                  <a:pt x="5107470" y="5594771"/>
                </a:cubicBezTo>
                <a:cubicBezTo>
                  <a:pt x="5082783" y="5597686"/>
                  <a:pt x="5044558" y="5603218"/>
                  <a:pt x="5027868" y="5605624"/>
                </a:cubicBezTo>
                <a:cubicBezTo>
                  <a:pt x="5023394" y="5609716"/>
                  <a:pt x="5015008" y="5608373"/>
                  <a:pt x="5007324" y="5609209"/>
                </a:cubicBezTo>
                <a:cubicBezTo>
                  <a:pt x="4999584" y="5613033"/>
                  <a:pt x="4963661" y="5613313"/>
                  <a:pt x="4952559" y="5611402"/>
                </a:cubicBezTo>
                <a:lnTo>
                  <a:pt x="4826081" y="5616191"/>
                </a:lnTo>
                <a:lnTo>
                  <a:pt x="4823501" y="5619174"/>
                </a:lnTo>
                <a:lnTo>
                  <a:pt x="4813093" y="5620026"/>
                </a:lnTo>
                <a:lnTo>
                  <a:pt x="4810563" y="5620787"/>
                </a:lnTo>
                <a:cubicBezTo>
                  <a:pt x="4805739" y="5622253"/>
                  <a:pt x="4800910" y="5623620"/>
                  <a:pt x="4795818" y="5624618"/>
                </a:cubicBezTo>
                <a:cubicBezTo>
                  <a:pt x="4792594" y="5611984"/>
                  <a:pt x="4751975" y="5631029"/>
                  <a:pt x="4758404" y="5619510"/>
                </a:cubicBezTo>
                <a:cubicBezTo>
                  <a:pt x="4729867" y="5622800"/>
                  <a:pt x="4743470" y="5610974"/>
                  <a:pt x="4717254" y="5624155"/>
                </a:cubicBezTo>
                <a:cubicBezTo>
                  <a:pt x="4665606" y="5620882"/>
                  <a:pt x="4638526" y="5634254"/>
                  <a:pt x="4591958" y="5624710"/>
                </a:cubicBezTo>
                <a:cubicBezTo>
                  <a:pt x="4600998" y="5629613"/>
                  <a:pt x="4491255" y="5629123"/>
                  <a:pt x="4476215" y="5628210"/>
                </a:cubicBezTo>
                <a:lnTo>
                  <a:pt x="4425193" y="5627414"/>
                </a:lnTo>
                <a:lnTo>
                  <a:pt x="4383866" y="5626546"/>
                </a:lnTo>
                <a:lnTo>
                  <a:pt x="4385596" y="5634646"/>
                </a:lnTo>
                <a:cubicBezTo>
                  <a:pt x="4373497" y="5634009"/>
                  <a:pt x="4366105" y="5636763"/>
                  <a:pt x="4360864" y="5641173"/>
                </a:cubicBezTo>
                <a:lnTo>
                  <a:pt x="4328321" y="5626332"/>
                </a:lnTo>
                <a:lnTo>
                  <a:pt x="4309842" y="5626471"/>
                </a:lnTo>
                <a:lnTo>
                  <a:pt x="4277424" y="5631598"/>
                </a:lnTo>
                <a:lnTo>
                  <a:pt x="4266627" y="5633969"/>
                </a:lnTo>
                <a:lnTo>
                  <a:pt x="4185525" y="5617508"/>
                </a:lnTo>
                <a:lnTo>
                  <a:pt x="4177617" y="5610903"/>
                </a:lnTo>
                <a:cubicBezTo>
                  <a:pt x="4169135" y="5606836"/>
                  <a:pt x="4157063" y="5604954"/>
                  <a:pt x="4136948" y="5608031"/>
                </a:cubicBezTo>
                <a:lnTo>
                  <a:pt x="4132323" y="5609784"/>
                </a:lnTo>
                <a:lnTo>
                  <a:pt x="4098620" y="5599672"/>
                </a:lnTo>
                <a:cubicBezTo>
                  <a:pt x="4087744" y="5595070"/>
                  <a:pt x="3971360" y="5589278"/>
                  <a:pt x="3963475" y="5581841"/>
                </a:cubicBezTo>
                <a:cubicBezTo>
                  <a:pt x="3836034" y="5600252"/>
                  <a:pt x="3827261" y="5567580"/>
                  <a:pt x="3703613" y="5572482"/>
                </a:cubicBezTo>
                <a:cubicBezTo>
                  <a:pt x="3596526" y="5522697"/>
                  <a:pt x="3528981" y="5553020"/>
                  <a:pt x="3432987" y="5545768"/>
                </a:cubicBezTo>
                <a:cubicBezTo>
                  <a:pt x="3341557" y="5540666"/>
                  <a:pt x="3299222" y="5556776"/>
                  <a:pt x="3176381" y="5556110"/>
                </a:cubicBezTo>
                <a:cubicBezTo>
                  <a:pt x="3046225" y="5545252"/>
                  <a:pt x="2856562" y="5551022"/>
                  <a:pt x="2710156" y="5527517"/>
                </a:cubicBezTo>
                <a:cubicBezTo>
                  <a:pt x="2595124" y="5519951"/>
                  <a:pt x="2594726" y="5525545"/>
                  <a:pt x="2550206" y="5524958"/>
                </a:cubicBezTo>
                <a:cubicBezTo>
                  <a:pt x="2535402" y="5528183"/>
                  <a:pt x="2457214" y="5518753"/>
                  <a:pt x="2443041" y="5523990"/>
                </a:cubicBezTo>
                <a:lnTo>
                  <a:pt x="2435613" y="5526704"/>
                </a:lnTo>
                <a:lnTo>
                  <a:pt x="2405682" y="5528307"/>
                </a:lnTo>
                <a:lnTo>
                  <a:pt x="2397487" y="5540337"/>
                </a:lnTo>
                <a:lnTo>
                  <a:pt x="2297454" y="5550765"/>
                </a:lnTo>
                <a:cubicBezTo>
                  <a:pt x="2230952" y="5521480"/>
                  <a:pt x="2174171" y="5556417"/>
                  <a:pt x="2056700" y="5555489"/>
                </a:cubicBezTo>
                <a:cubicBezTo>
                  <a:pt x="2025568" y="5545373"/>
                  <a:pt x="1901680" y="5520750"/>
                  <a:pt x="1878530" y="5535330"/>
                </a:cubicBezTo>
                <a:lnTo>
                  <a:pt x="1859292" y="5535461"/>
                </a:lnTo>
                <a:lnTo>
                  <a:pt x="1835626" y="5533793"/>
                </a:lnTo>
                <a:cubicBezTo>
                  <a:pt x="1823131" y="5534628"/>
                  <a:pt x="1810151" y="5536942"/>
                  <a:pt x="1798939" y="5540285"/>
                </a:cubicBezTo>
                <a:lnTo>
                  <a:pt x="1779046" y="5549949"/>
                </a:lnTo>
                <a:lnTo>
                  <a:pt x="1772421" y="5549018"/>
                </a:lnTo>
                <a:lnTo>
                  <a:pt x="1772052" y="5545689"/>
                </a:lnTo>
                <a:cubicBezTo>
                  <a:pt x="1758274" y="5534165"/>
                  <a:pt x="1670822" y="5556887"/>
                  <a:pt x="1711543" y="5534558"/>
                </a:cubicBezTo>
                <a:cubicBezTo>
                  <a:pt x="1696140" y="5533324"/>
                  <a:pt x="1670188" y="5488258"/>
                  <a:pt x="1631462" y="5491807"/>
                </a:cubicBezTo>
                <a:cubicBezTo>
                  <a:pt x="1579148" y="5498877"/>
                  <a:pt x="1591754" y="5486800"/>
                  <a:pt x="1538763" y="5482781"/>
                </a:cubicBezTo>
                <a:cubicBezTo>
                  <a:pt x="1522078" y="5456666"/>
                  <a:pt x="1527306" y="5478305"/>
                  <a:pt x="1501533" y="5467817"/>
                </a:cubicBezTo>
                <a:cubicBezTo>
                  <a:pt x="1499922" y="5487659"/>
                  <a:pt x="1473126" y="5449434"/>
                  <a:pt x="1461266" y="5469343"/>
                </a:cubicBezTo>
                <a:cubicBezTo>
                  <a:pt x="1456951" y="5466804"/>
                  <a:pt x="1453146" y="5463716"/>
                  <a:pt x="1449415" y="5460467"/>
                </a:cubicBezTo>
                <a:lnTo>
                  <a:pt x="1447454" y="5458776"/>
                </a:lnTo>
                <a:lnTo>
                  <a:pt x="1437814" y="5455515"/>
                </a:lnTo>
                <a:lnTo>
                  <a:pt x="1437334" y="5450209"/>
                </a:lnTo>
                <a:lnTo>
                  <a:pt x="1424429" y="5442157"/>
                </a:lnTo>
                <a:cubicBezTo>
                  <a:pt x="1419251" y="5439819"/>
                  <a:pt x="1413273" y="5438098"/>
                  <a:pt x="1406063" y="5437380"/>
                </a:cubicBezTo>
                <a:cubicBezTo>
                  <a:pt x="1378526" y="5442640"/>
                  <a:pt x="1350821" y="5412037"/>
                  <a:pt x="1316379" y="5419601"/>
                </a:cubicBezTo>
                <a:cubicBezTo>
                  <a:pt x="1304160" y="5420695"/>
                  <a:pt x="1269061" y="5413755"/>
                  <a:pt x="1264090" y="5406153"/>
                </a:cubicBezTo>
                <a:cubicBezTo>
                  <a:pt x="1257115" y="5403410"/>
                  <a:pt x="1247955" y="5404075"/>
                  <a:pt x="1246374" y="5396631"/>
                </a:cubicBezTo>
                <a:cubicBezTo>
                  <a:pt x="1242951" y="5387390"/>
                  <a:pt x="1213970" y="5395299"/>
                  <a:pt x="1220190" y="5386301"/>
                </a:cubicBezTo>
                <a:cubicBezTo>
                  <a:pt x="1199695" y="5391599"/>
                  <a:pt x="1189803" y="5371737"/>
                  <a:pt x="1175643" y="5364651"/>
                </a:cubicBezTo>
                <a:cubicBezTo>
                  <a:pt x="1167337" y="5367627"/>
                  <a:pt x="1159852" y="5363931"/>
                  <a:pt x="1150342" y="5358447"/>
                </a:cubicBezTo>
                <a:lnTo>
                  <a:pt x="1112024" y="5345786"/>
                </a:lnTo>
                <a:lnTo>
                  <a:pt x="1100870" y="5343651"/>
                </a:lnTo>
                <a:lnTo>
                  <a:pt x="1096383" y="5343015"/>
                </a:lnTo>
                <a:lnTo>
                  <a:pt x="1058039" y="5343504"/>
                </a:lnTo>
                <a:cubicBezTo>
                  <a:pt x="1057478" y="5341976"/>
                  <a:pt x="1056597" y="5340487"/>
                  <a:pt x="1055426" y="5339088"/>
                </a:cubicBezTo>
                <a:lnTo>
                  <a:pt x="1044738" y="5333063"/>
                </a:lnTo>
                <a:lnTo>
                  <a:pt x="1033909" y="5335680"/>
                </a:lnTo>
                <a:cubicBezTo>
                  <a:pt x="1035046" y="5328129"/>
                  <a:pt x="1022289" y="5334344"/>
                  <a:pt x="1012649" y="5334541"/>
                </a:cubicBezTo>
                <a:lnTo>
                  <a:pt x="1007115" y="5332775"/>
                </a:lnTo>
                <a:lnTo>
                  <a:pt x="987447" y="5346462"/>
                </a:lnTo>
                <a:cubicBezTo>
                  <a:pt x="976074" y="5346779"/>
                  <a:pt x="963827" y="5334768"/>
                  <a:pt x="953418" y="5333901"/>
                </a:cubicBezTo>
                <a:lnTo>
                  <a:pt x="916854" y="5329435"/>
                </a:lnTo>
                <a:lnTo>
                  <a:pt x="905651" y="5332114"/>
                </a:lnTo>
                <a:cubicBezTo>
                  <a:pt x="881256" y="5332755"/>
                  <a:pt x="855727" y="5330820"/>
                  <a:pt x="838405" y="5339470"/>
                </a:cubicBezTo>
                <a:cubicBezTo>
                  <a:pt x="831364" y="5340489"/>
                  <a:pt x="823548" y="5331589"/>
                  <a:pt x="817627" y="5330580"/>
                </a:cubicBezTo>
                <a:lnTo>
                  <a:pt x="801817" y="5325937"/>
                </a:lnTo>
                <a:lnTo>
                  <a:pt x="798857" y="5320979"/>
                </a:lnTo>
                <a:lnTo>
                  <a:pt x="788354" y="5320143"/>
                </a:lnTo>
                <a:lnTo>
                  <a:pt x="785726" y="5318989"/>
                </a:lnTo>
                <a:cubicBezTo>
                  <a:pt x="780721" y="5316767"/>
                  <a:pt x="775719" y="5314716"/>
                  <a:pt x="770507" y="5313309"/>
                </a:cubicBezTo>
                <a:cubicBezTo>
                  <a:pt x="768924" y="5335137"/>
                  <a:pt x="725899" y="5304945"/>
                  <a:pt x="733810" y="5324286"/>
                </a:cubicBezTo>
                <a:cubicBezTo>
                  <a:pt x="704886" y="5320356"/>
                  <a:pt x="720003" y="5339795"/>
                  <a:pt x="692117" y="5318786"/>
                </a:cubicBezTo>
                <a:cubicBezTo>
                  <a:pt x="640968" y="5327470"/>
                  <a:pt x="620209" y="5334772"/>
                  <a:pt x="574943" y="5327578"/>
                </a:cubicBezTo>
                <a:cubicBezTo>
                  <a:pt x="533141" y="5325624"/>
                  <a:pt x="480989" y="5305543"/>
                  <a:pt x="441302" y="5307062"/>
                </a:cubicBezTo>
                <a:cubicBezTo>
                  <a:pt x="381194" y="5308098"/>
                  <a:pt x="355572" y="5361507"/>
                  <a:pt x="336819" y="5336690"/>
                </a:cubicBezTo>
                <a:cubicBezTo>
                  <a:pt x="308424" y="5343088"/>
                  <a:pt x="294704" y="5344301"/>
                  <a:pt x="270932" y="5345451"/>
                </a:cubicBezTo>
                <a:lnTo>
                  <a:pt x="194189" y="5343588"/>
                </a:lnTo>
                <a:lnTo>
                  <a:pt x="192552" y="5342845"/>
                </a:lnTo>
                <a:cubicBezTo>
                  <a:pt x="185478" y="5341467"/>
                  <a:pt x="181262" y="5342160"/>
                  <a:pt x="178320" y="5343766"/>
                </a:cubicBezTo>
                <a:lnTo>
                  <a:pt x="175596" y="5346411"/>
                </a:lnTo>
                <a:lnTo>
                  <a:pt x="147287" y="5352625"/>
                </a:lnTo>
                <a:lnTo>
                  <a:pt x="114847" y="5355844"/>
                </a:lnTo>
                <a:lnTo>
                  <a:pt x="114306" y="5354983"/>
                </a:lnTo>
                <a:cubicBezTo>
                  <a:pt x="110042" y="5353823"/>
                  <a:pt x="100016" y="5353058"/>
                  <a:pt x="89264" y="5348886"/>
                </a:cubicBezTo>
                <a:cubicBezTo>
                  <a:pt x="93123" y="5327937"/>
                  <a:pt x="57863" y="5341064"/>
                  <a:pt x="49794" y="5329950"/>
                </a:cubicBezTo>
                <a:cubicBezTo>
                  <a:pt x="40251" y="5331715"/>
                  <a:pt x="30226" y="5333199"/>
                  <a:pt x="19924" y="5334282"/>
                </a:cubicBezTo>
                <a:lnTo>
                  <a:pt x="13819" y="5334653"/>
                </a:lnTo>
                <a:lnTo>
                  <a:pt x="13657" y="5334455"/>
                </a:lnTo>
                <a:cubicBezTo>
                  <a:pt x="12246" y="5334096"/>
                  <a:pt x="10207" y="5334053"/>
                  <a:pt x="7139" y="5334438"/>
                </a:cubicBezTo>
                <a:lnTo>
                  <a:pt x="2684" y="5335333"/>
                </a:lnTo>
                <a:lnTo>
                  <a:pt x="0" y="5335496"/>
                </a:lnTo>
                <a:lnTo>
                  <a:pt x="0" y="10592"/>
                </a:lnTo>
                <a:lnTo>
                  <a:pt x="11243827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751" y="1059116"/>
            <a:ext cx="8924392" cy="933486"/>
          </a:xfrm>
        </p:spPr>
        <p:txBody>
          <a:bodyPr>
            <a:normAutofit/>
          </a:bodyPr>
          <a:lstStyle/>
          <a:p>
            <a:pPr algn="ctr"/>
            <a:r>
              <a:rPr lang="hr-H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UČENIČKI DOMOVI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16A12243-4887-4E89-8347-1146AE5D14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0000">
            <a:off x="5418161" y="351736"/>
            <a:ext cx="1352113" cy="407805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7985" y="2292176"/>
            <a:ext cx="8748485" cy="3329395"/>
          </a:xfrm>
        </p:spPr>
        <p:txBody>
          <a:bodyPr>
            <a:normAutofit/>
          </a:bodyPr>
          <a:lstStyle/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https://www.skole.hr/adresar/popis-ucenickih-domova/?slovo=&amp;zupanija=grad+zagreb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471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SADRŽAJ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r>
              <a:rPr lang="hr-H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SREDNJE ŠKOLE KUTINA</a:t>
            </a:r>
          </a:p>
          <a:p>
            <a:pPr marL="0" indent="0">
              <a:buNone/>
            </a:pP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Srednja škola Tina Ujevića</a:t>
            </a:r>
          </a:p>
          <a:p>
            <a:pPr marL="0" indent="0">
              <a:buNone/>
            </a:pP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Tehnička škola Kutina</a:t>
            </a:r>
          </a:p>
          <a:p>
            <a:pPr marL="0" indent="0">
              <a:buNone/>
            </a:pPr>
            <a:endParaRPr lang="hr-H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SREDNJE ŠKOLE NOVSKA </a:t>
            </a:r>
          </a:p>
          <a:p>
            <a:pPr marL="0" indent="0">
              <a:buNone/>
            </a:pP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Glazbena škola Novska </a:t>
            </a:r>
          </a:p>
          <a:p>
            <a:pPr marL="0" indent="0">
              <a:buNone/>
            </a:pP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Srednja škola Novska </a:t>
            </a:r>
          </a:p>
          <a:p>
            <a:pPr marL="0" indent="0">
              <a:buNone/>
            </a:pPr>
            <a:endParaRPr lang="hr-H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SREDNJE ŠKOLE SISAK </a:t>
            </a:r>
          </a:p>
          <a:p>
            <a:pPr marL="0" indent="0">
              <a:buNone/>
            </a:pP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Gimnazija Sisak</a:t>
            </a:r>
          </a:p>
          <a:p>
            <a:pPr marL="0" indent="0">
              <a:buNone/>
            </a:pP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Ekonomska škola Sisak</a:t>
            </a:r>
          </a:p>
          <a:p>
            <a:pPr marL="0" indent="0">
              <a:buNone/>
            </a:pP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Tehnička škola Sisak</a:t>
            </a:r>
          </a:p>
          <a:p>
            <a:pPr marL="0" indent="0">
              <a:buNone/>
            </a:pP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Srednja škola </a:t>
            </a:r>
            <a:r>
              <a:rPr lang="hr-H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Viktorovac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Industrijsko-obrtnička škola</a:t>
            </a:r>
          </a:p>
          <a:p>
            <a:pPr marL="0" indent="0">
              <a:buNone/>
            </a:pP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Strukovna škola Sisak</a:t>
            </a:r>
          </a:p>
          <a:p>
            <a:pPr marL="0" indent="0">
              <a:buNone/>
            </a:pPr>
            <a:endParaRPr lang="hr-H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SREDNJA ŠKOLA „AUGUST ŠENOA” GAREŠNICA </a:t>
            </a:r>
          </a:p>
          <a:p>
            <a:pPr marL="0" indent="0">
              <a:buNone/>
            </a:pPr>
            <a:endParaRPr lang="hr-HR" sz="1300" dirty="0"/>
          </a:p>
        </p:txBody>
      </p:sp>
    </p:spTree>
    <p:extLst>
      <p:ext uri="{BB962C8B-B14F-4D97-AF65-F5344CB8AC3E}">
        <p14:creationId xmlns:p14="http://schemas.microsoft.com/office/powerpoint/2010/main" val="299477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SREDNJE ŠKOLE KUTINA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15031" y="4076802"/>
            <a:ext cx="5561938" cy="1534587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998018"/>
            <a:ext cx="3981854" cy="221651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SREDNJA ŠKOLA TINA UJEVIĆA</a:t>
            </a:r>
          </a:p>
        </p:txBody>
      </p:sp>
      <p:sp>
        <p:nvSpPr>
          <p:cNvPr id="17" name="Arc 11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14" y="1093844"/>
            <a:ext cx="10872172" cy="2178792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</p:spPr>
      </p:pic>
      <p:sp>
        <p:nvSpPr>
          <p:cNvPr id="5" name="TextBox 4"/>
          <p:cNvSpPr txBox="1"/>
          <p:nvPr/>
        </p:nvSpPr>
        <p:spPr>
          <a:xfrm>
            <a:off x="4970835" y="3998019"/>
            <a:ext cx="6382966" cy="2216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Opća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gimnazija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Prirodoslovno-matematička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gimnazija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http://ss-tujevica-kt.skole.hr/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5473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37B2035-1FCB-439A-B421-095E136C7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B39A1F5A-E57E-4178-8F57-A18DC747E5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291618" cy="5097980"/>
          </a:xfrm>
          <a:custGeom>
            <a:avLst/>
            <a:gdLst>
              <a:gd name="connsiteX0" fmla="*/ 0 w 6530408"/>
              <a:gd name="connsiteY0" fmla="*/ 0 h 5753325"/>
              <a:gd name="connsiteX1" fmla="*/ 6438980 w 6530408"/>
              <a:gd name="connsiteY1" fmla="*/ 0 h 5753325"/>
              <a:gd name="connsiteX2" fmla="*/ 6439047 w 6530408"/>
              <a:gd name="connsiteY2" fmla="*/ 147 h 5753325"/>
              <a:gd name="connsiteX3" fmla="*/ 6443456 w 6530408"/>
              <a:gd name="connsiteY3" fmla="*/ 130105 h 5753325"/>
              <a:gd name="connsiteX4" fmla="*/ 6447632 w 6530408"/>
              <a:gd name="connsiteY4" fmla="*/ 170016 h 5753325"/>
              <a:gd name="connsiteX5" fmla="*/ 6465936 w 6530408"/>
              <a:gd name="connsiteY5" fmla="*/ 274847 h 5753325"/>
              <a:gd name="connsiteX6" fmla="*/ 6506836 w 6530408"/>
              <a:gd name="connsiteY6" fmla="*/ 331778 h 5753325"/>
              <a:gd name="connsiteX7" fmla="*/ 6530408 w 6530408"/>
              <a:gd name="connsiteY7" fmla="*/ 427517 h 5753325"/>
              <a:gd name="connsiteX8" fmla="*/ 6516105 w 6530408"/>
              <a:gd name="connsiteY8" fmla="*/ 476071 h 5753325"/>
              <a:gd name="connsiteX9" fmla="*/ 6488360 w 6530408"/>
              <a:gd name="connsiteY9" fmla="*/ 535865 h 5753325"/>
              <a:gd name="connsiteX10" fmla="*/ 6492864 w 6530408"/>
              <a:gd name="connsiteY10" fmla="*/ 615799 h 5753325"/>
              <a:gd name="connsiteX11" fmla="*/ 6459988 w 6530408"/>
              <a:gd name="connsiteY11" fmla="*/ 707628 h 5753325"/>
              <a:gd name="connsiteX12" fmla="*/ 6453989 w 6530408"/>
              <a:gd name="connsiteY12" fmla="*/ 711876 h 5753325"/>
              <a:gd name="connsiteX13" fmla="*/ 6453209 w 6530408"/>
              <a:gd name="connsiteY13" fmla="*/ 719127 h 5753325"/>
              <a:gd name="connsiteX14" fmla="*/ 6457662 w 6530408"/>
              <a:gd name="connsiteY14" fmla="*/ 723331 h 5753325"/>
              <a:gd name="connsiteX15" fmla="*/ 6447445 w 6530408"/>
              <a:gd name="connsiteY15" fmla="*/ 780003 h 5753325"/>
              <a:gd name="connsiteX16" fmla="*/ 6426552 w 6530408"/>
              <a:gd name="connsiteY16" fmla="*/ 845805 h 5753325"/>
              <a:gd name="connsiteX17" fmla="*/ 6434072 w 6530408"/>
              <a:gd name="connsiteY17" fmla="*/ 910733 h 5753325"/>
              <a:gd name="connsiteX18" fmla="*/ 6432570 w 6530408"/>
              <a:gd name="connsiteY18" fmla="*/ 983394 h 5753325"/>
              <a:gd name="connsiteX19" fmla="*/ 6431878 w 6530408"/>
              <a:gd name="connsiteY19" fmla="*/ 1026728 h 5753325"/>
              <a:gd name="connsiteX20" fmla="*/ 6414269 w 6530408"/>
              <a:gd name="connsiteY20" fmla="*/ 1151111 h 5753325"/>
              <a:gd name="connsiteX21" fmla="*/ 6371722 w 6530408"/>
              <a:gd name="connsiteY21" fmla="*/ 1318080 h 5753325"/>
              <a:gd name="connsiteX22" fmla="*/ 6356023 w 6530408"/>
              <a:gd name="connsiteY22" fmla="*/ 1356227 h 5753325"/>
              <a:gd name="connsiteX23" fmla="*/ 6356157 w 6530408"/>
              <a:gd name="connsiteY23" fmla="*/ 1361967 h 5753325"/>
              <a:gd name="connsiteX24" fmla="*/ 6350613 w 6530408"/>
              <a:gd name="connsiteY24" fmla="*/ 1393569 h 5753325"/>
              <a:gd name="connsiteX25" fmla="*/ 6357062 w 6530408"/>
              <a:gd name="connsiteY25" fmla="*/ 1444071 h 5753325"/>
              <a:gd name="connsiteX26" fmla="*/ 6364832 w 6530408"/>
              <a:gd name="connsiteY26" fmla="*/ 1478763 h 5753325"/>
              <a:gd name="connsiteX27" fmla="*/ 6369745 w 6530408"/>
              <a:gd name="connsiteY27" fmla="*/ 1495680 h 5753325"/>
              <a:gd name="connsiteX28" fmla="*/ 6370898 w 6530408"/>
              <a:gd name="connsiteY28" fmla="*/ 1513331 h 5753325"/>
              <a:gd name="connsiteX29" fmla="*/ 6368801 w 6530408"/>
              <a:gd name="connsiteY29" fmla="*/ 1527414 h 5753325"/>
              <a:gd name="connsiteX30" fmla="*/ 6359177 w 6530408"/>
              <a:gd name="connsiteY30" fmla="*/ 1639513 h 5753325"/>
              <a:gd name="connsiteX31" fmla="*/ 6299489 w 6530408"/>
              <a:gd name="connsiteY31" fmla="*/ 1784860 h 5753325"/>
              <a:gd name="connsiteX32" fmla="*/ 6267878 w 6530408"/>
              <a:gd name="connsiteY32" fmla="*/ 1858572 h 5753325"/>
              <a:gd name="connsiteX33" fmla="*/ 6251146 w 6530408"/>
              <a:gd name="connsiteY33" fmla="*/ 1926167 h 5753325"/>
              <a:gd name="connsiteX34" fmla="*/ 6210686 w 6530408"/>
              <a:gd name="connsiteY34" fmla="*/ 2014834 h 5753325"/>
              <a:gd name="connsiteX35" fmla="*/ 6106652 w 6530408"/>
              <a:gd name="connsiteY35" fmla="*/ 2150572 h 5753325"/>
              <a:gd name="connsiteX36" fmla="*/ 6097813 w 6530408"/>
              <a:gd name="connsiteY36" fmla="*/ 2172208 h 5753325"/>
              <a:gd name="connsiteX37" fmla="*/ 6095990 w 6530408"/>
              <a:gd name="connsiteY37" fmla="*/ 2181185 h 5753325"/>
              <a:gd name="connsiteX38" fmla="*/ 6090126 w 6530408"/>
              <a:gd name="connsiteY38" fmla="*/ 2192533 h 5753325"/>
              <a:gd name="connsiteX39" fmla="*/ 6089503 w 6530408"/>
              <a:gd name="connsiteY39" fmla="*/ 2192543 h 5753325"/>
              <a:gd name="connsiteX40" fmla="*/ 6084946 w 6530408"/>
              <a:gd name="connsiteY40" fmla="*/ 2203694 h 5753325"/>
              <a:gd name="connsiteX41" fmla="*/ 5987861 w 6530408"/>
              <a:gd name="connsiteY41" fmla="*/ 2304868 h 5753325"/>
              <a:gd name="connsiteX42" fmla="*/ 5973439 w 6530408"/>
              <a:gd name="connsiteY42" fmla="*/ 2385635 h 5753325"/>
              <a:gd name="connsiteX43" fmla="*/ 5916727 w 6530408"/>
              <a:gd name="connsiteY43" fmla="*/ 2458777 h 5753325"/>
              <a:gd name="connsiteX44" fmla="*/ 5856524 w 6530408"/>
              <a:gd name="connsiteY44" fmla="*/ 2583281 h 5753325"/>
              <a:gd name="connsiteX45" fmla="*/ 5838091 w 6530408"/>
              <a:gd name="connsiteY45" fmla="*/ 2753474 h 5753325"/>
              <a:gd name="connsiteX46" fmla="*/ 5777471 w 6530408"/>
              <a:gd name="connsiteY46" fmla="*/ 2901570 h 5753325"/>
              <a:gd name="connsiteX47" fmla="*/ 5723992 w 6530408"/>
              <a:gd name="connsiteY47" fmla="*/ 2998752 h 5753325"/>
              <a:gd name="connsiteX48" fmla="*/ 5557886 w 6530408"/>
              <a:gd name="connsiteY48" fmla="*/ 3329735 h 5753325"/>
              <a:gd name="connsiteX49" fmla="*/ 5471501 w 6530408"/>
              <a:gd name="connsiteY49" fmla="*/ 3462221 h 5753325"/>
              <a:gd name="connsiteX50" fmla="*/ 5465154 w 6530408"/>
              <a:gd name="connsiteY50" fmla="*/ 3541065 h 5753325"/>
              <a:gd name="connsiteX51" fmla="*/ 5437889 w 6530408"/>
              <a:gd name="connsiteY51" fmla="*/ 3559927 h 5753325"/>
              <a:gd name="connsiteX52" fmla="*/ 5432770 w 6530408"/>
              <a:gd name="connsiteY52" fmla="*/ 3562948 h 5753325"/>
              <a:gd name="connsiteX53" fmla="*/ 5406795 w 6530408"/>
              <a:gd name="connsiteY53" fmla="*/ 3578594 h 5753325"/>
              <a:gd name="connsiteX54" fmla="*/ 5381495 w 6530408"/>
              <a:gd name="connsiteY54" fmla="*/ 3599883 h 5753325"/>
              <a:gd name="connsiteX55" fmla="*/ 5363689 w 6530408"/>
              <a:gd name="connsiteY55" fmla="*/ 3633299 h 5753325"/>
              <a:gd name="connsiteX56" fmla="*/ 5291870 w 6530408"/>
              <a:gd name="connsiteY56" fmla="*/ 3799039 h 5753325"/>
              <a:gd name="connsiteX57" fmla="*/ 5241600 w 6530408"/>
              <a:gd name="connsiteY57" fmla="*/ 3894238 h 5753325"/>
              <a:gd name="connsiteX58" fmla="*/ 5211041 w 6530408"/>
              <a:gd name="connsiteY58" fmla="*/ 3924184 h 5753325"/>
              <a:gd name="connsiteX59" fmla="*/ 5176073 w 6530408"/>
              <a:gd name="connsiteY59" fmla="*/ 3970179 h 5753325"/>
              <a:gd name="connsiteX60" fmla="*/ 5172826 w 6530408"/>
              <a:gd name="connsiteY60" fmla="*/ 3991773 h 5753325"/>
              <a:gd name="connsiteX61" fmla="*/ 5157053 w 6530408"/>
              <a:gd name="connsiteY61" fmla="*/ 3997708 h 5753325"/>
              <a:gd name="connsiteX62" fmla="*/ 5127922 w 6530408"/>
              <a:gd name="connsiteY62" fmla="*/ 4022660 h 5753325"/>
              <a:gd name="connsiteX63" fmla="*/ 5020872 w 6530408"/>
              <a:gd name="connsiteY63" fmla="*/ 4075951 h 5753325"/>
              <a:gd name="connsiteX64" fmla="*/ 4991410 w 6530408"/>
              <a:gd name="connsiteY64" fmla="*/ 4087598 h 5753325"/>
              <a:gd name="connsiteX65" fmla="*/ 4930112 w 6530408"/>
              <a:gd name="connsiteY65" fmla="*/ 4138459 h 5753325"/>
              <a:gd name="connsiteX66" fmla="*/ 4834224 w 6530408"/>
              <a:gd name="connsiteY66" fmla="*/ 4231643 h 5753325"/>
              <a:gd name="connsiteX67" fmla="*/ 4812599 w 6530408"/>
              <a:gd name="connsiteY67" fmla="*/ 4249449 h 5753325"/>
              <a:gd name="connsiteX68" fmla="*/ 4789188 w 6530408"/>
              <a:gd name="connsiteY68" fmla="*/ 4256678 h 5753325"/>
              <a:gd name="connsiteX69" fmla="*/ 4779554 w 6530408"/>
              <a:gd name="connsiteY69" fmla="*/ 4251313 h 5753325"/>
              <a:gd name="connsiteX70" fmla="*/ 4766885 w 6530408"/>
              <a:gd name="connsiteY70" fmla="*/ 4259812 h 5753325"/>
              <a:gd name="connsiteX71" fmla="*/ 4762510 w 6530408"/>
              <a:gd name="connsiteY71" fmla="*/ 4260383 h 5753325"/>
              <a:gd name="connsiteX72" fmla="*/ 4738416 w 6530408"/>
              <a:gd name="connsiteY72" fmla="*/ 4265355 h 5753325"/>
              <a:gd name="connsiteX73" fmla="*/ 4712007 w 6530408"/>
              <a:gd name="connsiteY73" fmla="*/ 4317892 h 5753325"/>
              <a:gd name="connsiteX74" fmla="*/ 4658930 w 6530408"/>
              <a:gd name="connsiteY74" fmla="*/ 4348041 h 5753325"/>
              <a:gd name="connsiteX75" fmla="*/ 4443526 w 6530408"/>
              <a:gd name="connsiteY75" fmla="*/ 4507851 h 5753325"/>
              <a:gd name="connsiteX76" fmla="*/ 4289766 w 6530408"/>
              <a:gd name="connsiteY76" fmla="*/ 4711450 h 5753325"/>
              <a:gd name="connsiteX77" fmla="*/ 4150870 w 6530408"/>
              <a:gd name="connsiteY77" fmla="*/ 4818480 h 5753325"/>
              <a:gd name="connsiteX78" fmla="*/ 4006639 w 6530408"/>
              <a:gd name="connsiteY78" fmla="*/ 4933815 h 5753325"/>
              <a:gd name="connsiteX79" fmla="*/ 3298210 w 6530408"/>
              <a:gd name="connsiteY79" fmla="*/ 5070790 h 5753325"/>
              <a:gd name="connsiteX80" fmla="*/ 2947678 w 6530408"/>
              <a:gd name="connsiteY80" fmla="*/ 5117869 h 5753325"/>
              <a:gd name="connsiteX81" fmla="*/ 2822169 w 6530408"/>
              <a:gd name="connsiteY81" fmla="*/ 5129396 h 5753325"/>
              <a:gd name="connsiteX82" fmla="*/ 2538773 w 6530408"/>
              <a:gd name="connsiteY82" fmla="*/ 5313397 h 5753325"/>
              <a:gd name="connsiteX83" fmla="*/ 2014500 w 6530408"/>
              <a:gd name="connsiteY83" fmla="*/ 5519744 h 5753325"/>
              <a:gd name="connsiteX84" fmla="*/ 1934391 w 6530408"/>
              <a:gd name="connsiteY84" fmla="*/ 5591335 h 5753325"/>
              <a:gd name="connsiteX85" fmla="*/ 1892550 w 6530408"/>
              <a:gd name="connsiteY85" fmla="*/ 5649708 h 5753325"/>
              <a:gd name="connsiteX86" fmla="*/ 1854769 w 6530408"/>
              <a:gd name="connsiteY86" fmla="*/ 5647691 h 5753325"/>
              <a:gd name="connsiteX87" fmla="*/ 1809461 w 6530408"/>
              <a:gd name="connsiteY87" fmla="*/ 5648628 h 5753325"/>
              <a:gd name="connsiteX88" fmla="*/ 1745150 w 6530408"/>
              <a:gd name="connsiteY88" fmla="*/ 5693879 h 5753325"/>
              <a:gd name="connsiteX89" fmla="*/ 1713375 w 6530408"/>
              <a:gd name="connsiteY89" fmla="*/ 5684672 h 5753325"/>
              <a:gd name="connsiteX90" fmla="*/ 1707808 w 6530408"/>
              <a:gd name="connsiteY90" fmla="*/ 5682611 h 5753325"/>
              <a:gd name="connsiteX91" fmla="*/ 1679313 w 6530408"/>
              <a:gd name="connsiteY91" fmla="*/ 5672360 h 5753325"/>
              <a:gd name="connsiteX92" fmla="*/ 1646933 w 6530408"/>
              <a:gd name="connsiteY92" fmla="*/ 5666227 h 5753325"/>
              <a:gd name="connsiteX93" fmla="*/ 1610055 w 6530408"/>
              <a:gd name="connsiteY93" fmla="*/ 5673643 h 5753325"/>
              <a:gd name="connsiteX94" fmla="*/ 1437641 w 6530408"/>
              <a:gd name="connsiteY94" fmla="*/ 5723266 h 5753325"/>
              <a:gd name="connsiteX95" fmla="*/ 1332869 w 6530408"/>
              <a:gd name="connsiteY95" fmla="*/ 5744752 h 5753325"/>
              <a:gd name="connsiteX96" fmla="*/ 1290525 w 6530408"/>
              <a:gd name="connsiteY96" fmla="*/ 5740036 h 5753325"/>
              <a:gd name="connsiteX97" fmla="*/ 1233107 w 6530408"/>
              <a:gd name="connsiteY97" fmla="*/ 5742106 h 5753325"/>
              <a:gd name="connsiteX98" fmla="*/ 1214532 w 6530408"/>
              <a:gd name="connsiteY98" fmla="*/ 5753325 h 5753325"/>
              <a:gd name="connsiteX99" fmla="*/ 1199955 w 6530408"/>
              <a:gd name="connsiteY99" fmla="*/ 5744831 h 5753325"/>
              <a:gd name="connsiteX100" fmla="*/ 1162337 w 6530408"/>
              <a:gd name="connsiteY100" fmla="*/ 5738048 h 5753325"/>
              <a:gd name="connsiteX101" fmla="*/ 1053457 w 6530408"/>
              <a:gd name="connsiteY101" fmla="*/ 5688676 h 5753325"/>
              <a:gd name="connsiteX102" fmla="*/ 1025798 w 6530408"/>
              <a:gd name="connsiteY102" fmla="*/ 5673166 h 5753325"/>
              <a:gd name="connsiteX103" fmla="*/ 947900 w 6530408"/>
              <a:gd name="connsiteY103" fmla="*/ 5657848 h 5753325"/>
              <a:gd name="connsiteX104" fmla="*/ 815627 w 6530408"/>
              <a:gd name="connsiteY104" fmla="*/ 5642557 h 5753325"/>
              <a:gd name="connsiteX105" fmla="*/ 788251 w 6530408"/>
              <a:gd name="connsiteY105" fmla="*/ 5637065 h 5753325"/>
              <a:gd name="connsiteX106" fmla="*/ 767822 w 6530408"/>
              <a:gd name="connsiteY106" fmla="*/ 5623450 h 5753325"/>
              <a:gd name="connsiteX107" fmla="*/ 765791 w 6530408"/>
              <a:gd name="connsiteY107" fmla="*/ 5612539 h 5753325"/>
              <a:gd name="connsiteX108" fmla="*/ 751230 w 6530408"/>
              <a:gd name="connsiteY108" fmla="*/ 5608092 h 5753325"/>
              <a:gd name="connsiteX109" fmla="*/ 748008 w 6530408"/>
              <a:gd name="connsiteY109" fmla="*/ 5605052 h 5753325"/>
              <a:gd name="connsiteX110" fmla="*/ 728871 w 6530408"/>
              <a:gd name="connsiteY110" fmla="*/ 5589469 h 5753325"/>
              <a:gd name="connsiteX111" fmla="*/ 671898 w 6530408"/>
              <a:gd name="connsiteY111" fmla="*/ 5602363 h 5753325"/>
              <a:gd name="connsiteX112" fmla="*/ 615065 w 6530408"/>
              <a:gd name="connsiteY112" fmla="*/ 5580257 h 5753325"/>
              <a:gd name="connsiteX113" fmla="*/ 355785 w 6530408"/>
              <a:gd name="connsiteY113" fmla="*/ 5514383 h 5753325"/>
              <a:gd name="connsiteX114" fmla="*/ 102269 w 6530408"/>
              <a:gd name="connsiteY114" fmla="*/ 5524347 h 5753325"/>
              <a:gd name="connsiteX115" fmla="*/ 13160 w 6530408"/>
              <a:gd name="connsiteY115" fmla="*/ 5514159 h 5753325"/>
              <a:gd name="connsiteX116" fmla="*/ 0 w 6530408"/>
              <a:gd name="connsiteY116" fmla="*/ 5511735 h 5753325"/>
              <a:gd name="connsiteX0" fmla="*/ 0 w 6530408"/>
              <a:gd name="connsiteY0" fmla="*/ 0 h 5753325"/>
              <a:gd name="connsiteX1" fmla="*/ 6438980 w 6530408"/>
              <a:gd name="connsiteY1" fmla="*/ 0 h 5753325"/>
              <a:gd name="connsiteX2" fmla="*/ 6439047 w 6530408"/>
              <a:gd name="connsiteY2" fmla="*/ 147 h 5753325"/>
              <a:gd name="connsiteX3" fmla="*/ 6443456 w 6530408"/>
              <a:gd name="connsiteY3" fmla="*/ 130105 h 5753325"/>
              <a:gd name="connsiteX4" fmla="*/ 6447632 w 6530408"/>
              <a:gd name="connsiteY4" fmla="*/ 170016 h 5753325"/>
              <a:gd name="connsiteX5" fmla="*/ 6465936 w 6530408"/>
              <a:gd name="connsiteY5" fmla="*/ 274847 h 5753325"/>
              <a:gd name="connsiteX6" fmla="*/ 6506836 w 6530408"/>
              <a:gd name="connsiteY6" fmla="*/ 331778 h 5753325"/>
              <a:gd name="connsiteX7" fmla="*/ 6530408 w 6530408"/>
              <a:gd name="connsiteY7" fmla="*/ 427517 h 5753325"/>
              <a:gd name="connsiteX8" fmla="*/ 6488360 w 6530408"/>
              <a:gd name="connsiteY8" fmla="*/ 535865 h 5753325"/>
              <a:gd name="connsiteX9" fmla="*/ 6492864 w 6530408"/>
              <a:gd name="connsiteY9" fmla="*/ 615799 h 5753325"/>
              <a:gd name="connsiteX10" fmla="*/ 6459988 w 6530408"/>
              <a:gd name="connsiteY10" fmla="*/ 707628 h 5753325"/>
              <a:gd name="connsiteX11" fmla="*/ 6453989 w 6530408"/>
              <a:gd name="connsiteY11" fmla="*/ 711876 h 5753325"/>
              <a:gd name="connsiteX12" fmla="*/ 6453209 w 6530408"/>
              <a:gd name="connsiteY12" fmla="*/ 719127 h 5753325"/>
              <a:gd name="connsiteX13" fmla="*/ 6457662 w 6530408"/>
              <a:gd name="connsiteY13" fmla="*/ 723331 h 5753325"/>
              <a:gd name="connsiteX14" fmla="*/ 6447445 w 6530408"/>
              <a:gd name="connsiteY14" fmla="*/ 780003 h 5753325"/>
              <a:gd name="connsiteX15" fmla="*/ 6426552 w 6530408"/>
              <a:gd name="connsiteY15" fmla="*/ 845805 h 5753325"/>
              <a:gd name="connsiteX16" fmla="*/ 6434072 w 6530408"/>
              <a:gd name="connsiteY16" fmla="*/ 910733 h 5753325"/>
              <a:gd name="connsiteX17" fmla="*/ 6432570 w 6530408"/>
              <a:gd name="connsiteY17" fmla="*/ 983394 h 5753325"/>
              <a:gd name="connsiteX18" fmla="*/ 6431878 w 6530408"/>
              <a:gd name="connsiteY18" fmla="*/ 1026728 h 5753325"/>
              <a:gd name="connsiteX19" fmla="*/ 6414269 w 6530408"/>
              <a:gd name="connsiteY19" fmla="*/ 1151111 h 5753325"/>
              <a:gd name="connsiteX20" fmla="*/ 6371722 w 6530408"/>
              <a:gd name="connsiteY20" fmla="*/ 1318080 h 5753325"/>
              <a:gd name="connsiteX21" fmla="*/ 6356023 w 6530408"/>
              <a:gd name="connsiteY21" fmla="*/ 1356227 h 5753325"/>
              <a:gd name="connsiteX22" fmla="*/ 6356157 w 6530408"/>
              <a:gd name="connsiteY22" fmla="*/ 1361967 h 5753325"/>
              <a:gd name="connsiteX23" fmla="*/ 6350613 w 6530408"/>
              <a:gd name="connsiteY23" fmla="*/ 1393569 h 5753325"/>
              <a:gd name="connsiteX24" fmla="*/ 6357062 w 6530408"/>
              <a:gd name="connsiteY24" fmla="*/ 1444071 h 5753325"/>
              <a:gd name="connsiteX25" fmla="*/ 6364832 w 6530408"/>
              <a:gd name="connsiteY25" fmla="*/ 1478763 h 5753325"/>
              <a:gd name="connsiteX26" fmla="*/ 6369745 w 6530408"/>
              <a:gd name="connsiteY26" fmla="*/ 1495680 h 5753325"/>
              <a:gd name="connsiteX27" fmla="*/ 6370898 w 6530408"/>
              <a:gd name="connsiteY27" fmla="*/ 1513331 h 5753325"/>
              <a:gd name="connsiteX28" fmla="*/ 6368801 w 6530408"/>
              <a:gd name="connsiteY28" fmla="*/ 1527414 h 5753325"/>
              <a:gd name="connsiteX29" fmla="*/ 6359177 w 6530408"/>
              <a:gd name="connsiteY29" fmla="*/ 1639513 h 5753325"/>
              <a:gd name="connsiteX30" fmla="*/ 6299489 w 6530408"/>
              <a:gd name="connsiteY30" fmla="*/ 1784860 h 5753325"/>
              <a:gd name="connsiteX31" fmla="*/ 6267878 w 6530408"/>
              <a:gd name="connsiteY31" fmla="*/ 1858572 h 5753325"/>
              <a:gd name="connsiteX32" fmla="*/ 6251146 w 6530408"/>
              <a:gd name="connsiteY32" fmla="*/ 1926167 h 5753325"/>
              <a:gd name="connsiteX33" fmla="*/ 6210686 w 6530408"/>
              <a:gd name="connsiteY33" fmla="*/ 2014834 h 5753325"/>
              <a:gd name="connsiteX34" fmla="*/ 6106652 w 6530408"/>
              <a:gd name="connsiteY34" fmla="*/ 2150572 h 5753325"/>
              <a:gd name="connsiteX35" fmla="*/ 6097813 w 6530408"/>
              <a:gd name="connsiteY35" fmla="*/ 2172208 h 5753325"/>
              <a:gd name="connsiteX36" fmla="*/ 6095990 w 6530408"/>
              <a:gd name="connsiteY36" fmla="*/ 2181185 h 5753325"/>
              <a:gd name="connsiteX37" fmla="*/ 6090126 w 6530408"/>
              <a:gd name="connsiteY37" fmla="*/ 2192533 h 5753325"/>
              <a:gd name="connsiteX38" fmla="*/ 6089503 w 6530408"/>
              <a:gd name="connsiteY38" fmla="*/ 2192543 h 5753325"/>
              <a:gd name="connsiteX39" fmla="*/ 6084946 w 6530408"/>
              <a:gd name="connsiteY39" fmla="*/ 2203694 h 5753325"/>
              <a:gd name="connsiteX40" fmla="*/ 5987861 w 6530408"/>
              <a:gd name="connsiteY40" fmla="*/ 2304868 h 5753325"/>
              <a:gd name="connsiteX41" fmla="*/ 5973439 w 6530408"/>
              <a:gd name="connsiteY41" fmla="*/ 2385635 h 5753325"/>
              <a:gd name="connsiteX42" fmla="*/ 5916727 w 6530408"/>
              <a:gd name="connsiteY42" fmla="*/ 2458777 h 5753325"/>
              <a:gd name="connsiteX43" fmla="*/ 5856524 w 6530408"/>
              <a:gd name="connsiteY43" fmla="*/ 2583281 h 5753325"/>
              <a:gd name="connsiteX44" fmla="*/ 5838091 w 6530408"/>
              <a:gd name="connsiteY44" fmla="*/ 2753474 h 5753325"/>
              <a:gd name="connsiteX45" fmla="*/ 5777471 w 6530408"/>
              <a:gd name="connsiteY45" fmla="*/ 2901570 h 5753325"/>
              <a:gd name="connsiteX46" fmla="*/ 5723992 w 6530408"/>
              <a:gd name="connsiteY46" fmla="*/ 2998752 h 5753325"/>
              <a:gd name="connsiteX47" fmla="*/ 5557886 w 6530408"/>
              <a:gd name="connsiteY47" fmla="*/ 3329735 h 5753325"/>
              <a:gd name="connsiteX48" fmla="*/ 5471501 w 6530408"/>
              <a:gd name="connsiteY48" fmla="*/ 3462221 h 5753325"/>
              <a:gd name="connsiteX49" fmla="*/ 5465154 w 6530408"/>
              <a:gd name="connsiteY49" fmla="*/ 3541065 h 5753325"/>
              <a:gd name="connsiteX50" fmla="*/ 5437889 w 6530408"/>
              <a:gd name="connsiteY50" fmla="*/ 3559927 h 5753325"/>
              <a:gd name="connsiteX51" fmla="*/ 5432770 w 6530408"/>
              <a:gd name="connsiteY51" fmla="*/ 3562948 h 5753325"/>
              <a:gd name="connsiteX52" fmla="*/ 5406795 w 6530408"/>
              <a:gd name="connsiteY52" fmla="*/ 3578594 h 5753325"/>
              <a:gd name="connsiteX53" fmla="*/ 5381495 w 6530408"/>
              <a:gd name="connsiteY53" fmla="*/ 3599883 h 5753325"/>
              <a:gd name="connsiteX54" fmla="*/ 5363689 w 6530408"/>
              <a:gd name="connsiteY54" fmla="*/ 3633299 h 5753325"/>
              <a:gd name="connsiteX55" fmla="*/ 5291870 w 6530408"/>
              <a:gd name="connsiteY55" fmla="*/ 3799039 h 5753325"/>
              <a:gd name="connsiteX56" fmla="*/ 5241600 w 6530408"/>
              <a:gd name="connsiteY56" fmla="*/ 3894238 h 5753325"/>
              <a:gd name="connsiteX57" fmla="*/ 5211041 w 6530408"/>
              <a:gd name="connsiteY57" fmla="*/ 3924184 h 5753325"/>
              <a:gd name="connsiteX58" fmla="*/ 5176073 w 6530408"/>
              <a:gd name="connsiteY58" fmla="*/ 3970179 h 5753325"/>
              <a:gd name="connsiteX59" fmla="*/ 5172826 w 6530408"/>
              <a:gd name="connsiteY59" fmla="*/ 3991773 h 5753325"/>
              <a:gd name="connsiteX60" fmla="*/ 5157053 w 6530408"/>
              <a:gd name="connsiteY60" fmla="*/ 3997708 h 5753325"/>
              <a:gd name="connsiteX61" fmla="*/ 5127922 w 6530408"/>
              <a:gd name="connsiteY61" fmla="*/ 4022660 h 5753325"/>
              <a:gd name="connsiteX62" fmla="*/ 5020872 w 6530408"/>
              <a:gd name="connsiteY62" fmla="*/ 4075951 h 5753325"/>
              <a:gd name="connsiteX63" fmla="*/ 4991410 w 6530408"/>
              <a:gd name="connsiteY63" fmla="*/ 4087598 h 5753325"/>
              <a:gd name="connsiteX64" fmla="*/ 4930112 w 6530408"/>
              <a:gd name="connsiteY64" fmla="*/ 4138459 h 5753325"/>
              <a:gd name="connsiteX65" fmla="*/ 4834224 w 6530408"/>
              <a:gd name="connsiteY65" fmla="*/ 4231643 h 5753325"/>
              <a:gd name="connsiteX66" fmla="*/ 4812599 w 6530408"/>
              <a:gd name="connsiteY66" fmla="*/ 4249449 h 5753325"/>
              <a:gd name="connsiteX67" fmla="*/ 4789188 w 6530408"/>
              <a:gd name="connsiteY67" fmla="*/ 4256678 h 5753325"/>
              <a:gd name="connsiteX68" fmla="*/ 4779554 w 6530408"/>
              <a:gd name="connsiteY68" fmla="*/ 4251313 h 5753325"/>
              <a:gd name="connsiteX69" fmla="*/ 4766885 w 6530408"/>
              <a:gd name="connsiteY69" fmla="*/ 4259812 h 5753325"/>
              <a:gd name="connsiteX70" fmla="*/ 4762510 w 6530408"/>
              <a:gd name="connsiteY70" fmla="*/ 4260383 h 5753325"/>
              <a:gd name="connsiteX71" fmla="*/ 4738416 w 6530408"/>
              <a:gd name="connsiteY71" fmla="*/ 4265355 h 5753325"/>
              <a:gd name="connsiteX72" fmla="*/ 4712007 w 6530408"/>
              <a:gd name="connsiteY72" fmla="*/ 4317892 h 5753325"/>
              <a:gd name="connsiteX73" fmla="*/ 4658930 w 6530408"/>
              <a:gd name="connsiteY73" fmla="*/ 4348041 h 5753325"/>
              <a:gd name="connsiteX74" fmla="*/ 4443526 w 6530408"/>
              <a:gd name="connsiteY74" fmla="*/ 4507851 h 5753325"/>
              <a:gd name="connsiteX75" fmla="*/ 4289766 w 6530408"/>
              <a:gd name="connsiteY75" fmla="*/ 4711450 h 5753325"/>
              <a:gd name="connsiteX76" fmla="*/ 4150870 w 6530408"/>
              <a:gd name="connsiteY76" fmla="*/ 4818480 h 5753325"/>
              <a:gd name="connsiteX77" fmla="*/ 4006639 w 6530408"/>
              <a:gd name="connsiteY77" fmla="*/ 4933815 h 5753325"/>
              <a:gd name="connsiteX78" fmla="*/ 3298210 w 6530408"/>
              <a:gd name="connsiteY78" fmla="*/ 5070790 h 5753325"/>
              <a:gd name="connsiteX79" fmla="*/ 2947678 w 6530408"/>
              <a:gd name="connsiteY79" fmla="*/ 5117869 h 5753325"/>
              <a:gd name="connsiteX80" fmla="*/ 2822169 w 6530408"/>
              <a:gd name="connsiteY80" fmla="*/ 5129396 h 5753325"/>
              <a:gd name="connsiteX81" fmla="*/ 2538773 w 6530408"/>
              <a:gd name="connsiteY81" fmla="*/ 5313397 h 5753325"/>
              <a:gd name="connsiteX82" fmla="*/ 2014500 w 6530408"/>
              <a:gd name="connsiteY82" fmla="*/ 5519744 h 5753325"/>
              <a:gd name="connsiteX83" fmla="*/ 1934391 w 6530408"/>
              <a:gd name="connsiteY83" fmla="*/ 5591335 h 5753325"/>
              <a:gd name="connsiteX84" fmla="*/ 1892550 w 6530408"/>
              <a:gd name="connsiteY84" fmla="*/ 5649708 h 5753325"/>
              <a:gd name="connsiteX85" fmla="*/ 1854769 w 6530408"/>
              <a:gd name="connsiteY85" fmla="*/ 5647691 h 5753325"/>
              <a:gd name="connsiteX86" fmla="*/ 1809461 w 6530408"/>
              <a:gd name="connsiteY86" fmla="*/ 5648628 h 5753325"/>
              <a:gd name="connsiteX87" fmla="*/ 1745150 w 6530408"/>
              <a:gd name="connsiteY87" fmla="*/ 5693879 h 5753325"/>
              <a:gd name="connsiteX88" fmla="*/ 1713375 w 6530408"/>
              <a:gd name="connsiteY88" fmla="*/ 5684672 h 5753325"/>
              <a:gd name="connsiteX89" fmla="*/ 1707808 w 6530408"/>
              <a:gd name="connsiteY89" fmla="*/ 5682611 h 5753325"/>
              <a:gd name="connsiteX90" fmla="*/ 1679313 w 6530408"/>
              <a:gd name="connsiteY90" fmla="*/ 5672360 h 5753325"/>
              <a:gd name="connsiteX91" fmla="*/ 1646933 w 6530408"/>
              <a:gd name="connsiteY91" fmla="*/ 5666227 h 5753325"/>
              <a:gd name="connsiteX92" fmla="*/ 1610055 w 6530408"/>
              <a:gd name="connsiteY92" fmla="*/ 5673643 h 5753325"/>
              <a:gd name="connsiteX93" fmla="*/ 1437641 w 6530408"/>
              <a:gd name="connsiteY93" fmla="*/ 5723266 h 5753325"/>
              <a:gd name="connsiteX94" fmla="*/ 1332869 w 6530408"/>
              <a:gd name="connsiteY94" fmla="*/ 5744752 h 5753325"/>
              <a:gd name="connsiteX95" fmla="*/ 1290525 w 6530408"/>
              <a:gd name="connsiteY95" fmla="*/ 5740036 h 5753325"/>
              <a:gd name="connsiteX96" fmla="*/ 1233107 w 6530408"/>
              <a:gd name="connsiteY96" fmla="*/ 5742106 h 5753325"/>
              <a:gd name="connsiteX97" fmla="*/ 1214532 w 6530408"/>
              <a:gd name="connsiteY97" fmla="*/ 5753325 h 5753325"/>
              <a:gd name="connsiteX98" fmla="*/ 1199955 w 6530408"/>
              <a:gd name="connsiteY98" fmla="*/ 5744831 h 5753325"/>
              <a:gd name="connsiteX99" fmla="*/ 1162337 w 6530408"/>
              <a:gd name="connsiteY99" fmla="*/ 5738048 h 5753325"/>
              <a:gd name="connsiteX100" fmla="*/ 1053457 w 6530408"/>
              <a:gd name="connsiteY100" fmla="*/ 5688676 h 5753325"/>
              <a:gd name="connsiteX101" fmla="*/ 1025798 w 6530408"/>
              <a:gd name="connsiteY101" fmla="*/ 5673166 h 5753325"/>
              <a:gd name="connsiteX102" fmla="*/ 947900 w 6530408"/>
              <a:gd name="connsiteY102" fmla="*/ 5657848 h 5753325"/>
              <a:gd name="connsiteX103" fmla="*/ 815627 w 6530408"/>
              <a:gd name="connsiteY103" fmla="*/ 5642557 h 5753325"/>
              <a:gd name="connsiteX104" fmla="*/ 788251 w 6530408"/>
              <a:gd name="connsiteY104" fmla="*/ 5637065 h 5753325"/>
              <a:gd name="connsiteX105" fmla="*/ 767822 w 6530408"/>
              <a:gd name="connsiteY105" fmla="*/ 5623450 h 5753325"/>
              <a:gd name="connsiteX106" fmla="*/ 765791 w 6530408"/>
              <a:gd name="connsiteY106" fmla="*/ 5612539 h 5753325"/>
              <a:gd name="connsiteX107" fmla="*/ 751230 w 6530408"/>
              <a:gd name="connsiteY107" fmla="*/ 5608092 h 5753325"/>
              <a:gd name="connsiteX108" fmla="*/ 748008 w 6530408"/>
              <a:gd name="connsiteY108" fmla="*/ 5605052 h 5753325"/>
              <a:gd name="connsiteX109" fmla="*/ 728871 w 6530408"/>
              <a:gd name="connsiteY109" fmla="*/ 5589469 h 5753325"/>
              <a:gd name="connsiteX110" fmla="*/ 671898 w 6530408"/>
              <a:gd name="connsiteY110" fmla="*/ 5602363 h 5753325"/>
              <a:gd name="connsiteX111" fmla="*/ 615065 w 6530408"/>
              <a:gd name="connsiteY111" fmla="*/ 5580257 h 5753325"/>
              <a:gd name="connsiteX112" fmla="*/ 355785 w 6530408"/>
              <a:gd name="connsiteY112" fmla="*/ 5514383 h 5753325"/>
              <a:gd name="connsiteX113" fmla="*/ 102269 w 6530408"/>
              <a:gd name="connsiteY113" fmla="*/ 5524347 h 5753325"/>
              <a:gd name="connsiteX114" fmla="*/ 13160 w 6530408"/>
              <a:gd name="connsiteY114" fmla="*/ 5514159 h 5753325"/>
              <a:gd name="connsiteX115" fmla="*/ 0 w 6530408"/>
              <a:gd name="connsiteY115" fmla="*/ 5511735 h 5753325"/>
              <a:gd name="connsiteX116" fmla="*/ 0 w 6530408"/>
              <a:gd name="connsiteY116" fmla="*/ 0 h 5753325"/>
              <a:gd name="connsiteX0" fmla="*/ 0 w 6506836"/>
              <a:gd name="connsiteY0" fmla="*/ 0 h 5753325"/>
              <a:gd name="connsiteX1" fmla="*/ 6438980 w 6506836"/>
              <a:gd name="connsiteY1" fmla="*/ 0 h 5753325"/>
              <a:gd name="connsiteX2" fmla="*/ 6439047 w 6506836"/>
              <a:gd name="connsiteY2" fmla="*/ 147 h 5753325"/>
              <a:gd name="connsiteX3" fmla="*/ 6443456 w 6506836"/>
              <a:gd name="connsiteY3" fmla="*/ 130105 h 5753325"/>
              <a:gd name="connsiteX4" fmla="*/ 6447632 w 6506836"/>
              <a:gd name="connsiteY4" fmla="*/ 170016 h 5753325"/>
              <a:gd name="connsiteX5" fmla="*/ 6465936 w 6506836"/>
              <a:gd name="connsiteY5" fmla="*/ 274847 h 5753325"/>
              <a:gd name="connsiteX6" fmla="*/ 6506836 w 6506836"/>
              <a:gd name="connsiteY6" fmla="*/ 331778 h 5753325"/>
              <a:gd name="connsiteX7" fmla="*/ 6488360 w 6506836"/>
              <a:gd name="connsiteY7" fmla="*/ 535865 h 5753325"/>
              <a:gd name="connsiteX8" fmla="*/ 6492864 w 6506836"/>
              <a:gd name="connsiteY8" fmla="*/ 615799 h 5753325"/>
              <a:gd name="connsiteX9" fmla="*/ 6459988 w 6506836"/>
              <a:gd name="connsiteY9" fmla="*/ 707628 h 5753325"/>
              <a:gd name="connsiteX10" fmla="*/ 6453989 w 6506836"/>
              <a:gd name="connsiteY10" fmla="*/ 711876 h 5753325"/>
              <a:gd name="connsiteX11" fmla="*/ 6453209 w 6506836"/>
              <a:gd name="connsiteY11" fmla="*/ 719127 h 5753325"/>
              <a:gd name="connsiteX12" fmla="*/ 6457662 w 6506836"/>
              <a:gd name="connsiteY12" fmla="*/ 723331 h 5753325"/>
              <a:gd name="connsiteX13" fmla="*/ 6447445 w 6506836"/>
              <a:gd name="connsiteY13" fmla="*/ 780003 h 5753325"/>
              <a:gd name="connsiteX14" fmla="*/ 6426552 w 6506836"/>
              <a:gd name="connsiteY14" fmla="*/ 845805 h 5753325"/>
              <a:gd name="connsiteX15" fmla="*/ 6434072 w 6506836"/>
              <a:gd name="connsiteY15" fmla="*/ 910733 h 5753325"/>
              <a:gd name="connsiteX16" fmla="*/ 6432570 w 6506836"/>
              <a:gd name="connsiteY16" fmla="*/ 983394 h 5753325"/>
              <a:gd name="connsiteX17" fmla="*/ 6431878 w 6506836"/>
              <a:gd name="connsiteY17" fmla="*/ 1026728 h 5753325"/>
              <a:gd name="connsiteX18" fmla="*/ 6414269 w 6506836"/>
              <a:gd name="connsiteY18" fmla="*/ 1151111 h 5753325"/>
              <a:gd name="connsiteX19" fmla="*/ 6371722 w 6506836"/>
              <a:gd name="connsiteY19" fmla="*/ 1318080 h 5753325"/>
              <a:gd name="connsiteX20" fmla="*/ 6356023 w 6506836"/>
              <a:gd name="connsiteY20" fmla="*/ 1356227 h 5753325"/>
              <a:gd name="connsiteX21" fmla="*/ 6356157 w 6506836"/>
              <a:gd name="connsiteY21" fmla="*/ 1361967 h 5753325"/>
              <a:gd name="connsiteX22" fmla="*/ 6350613 w 6506836"/>
              <a:gd name="connsiteY22" fmla="*/ 1393569 h 5753325"/>
              <a:gd name="connsiteX23" fmla="*/ 6357062 w 6506836"/>
              <a:gd name="connsiteY23" fmla="*/ 1444071 h 5753325"/>
              <a:gd name="connsiteX24" fmla="*/ 6364832 w 6506836"/>
              <a:gd name="connsiteY24" fmla="*/ 1478763 h 5753325"/>
              <a:gd name="connsiteX25" fmla="*/ 6369745 w 6506836"/>
              <a:gd name="connsiteY25" fmla="*/ 1495680 h 5753325"/>
              <a:gd name="connsiteX26" fmla="*/ 6370898 w 6506836"/>
              <a:gd name="connsiteY26" fmla="*/ 1513331 h 5753325"/>
              <a:gd name="connsiteX27" fmla="*/ 6368801 w 6506836"/>
              <a:gd name="connsiteY27" fmla="*/ 1527414 h 5753325"/>
              <a:gd name="connsiteX28" fmla="*/ 6359177 w 6506836"/>
              <a:gd name="connsiteY28" fmla="*/ 1639513 h 5753325"/>
              <a:gd name="connsiteX29" fmla="*/ 6299489 w 6506836"/>
              <a:gd name="connsiteY29" fmla="*/ 1784860 h 5753325"/>
              <a:gd name="connsiteX30" fmla="*/ 6267878 w 6506836"/>
              <a:gd name="connsiteY30" fmla="*/ 1858572 h 5753325"/>
              <a:gd name="connsiteX31" fmla="*/ 6251146 w 6506836"/>
              <a:gd name="connsiteY31" fmla="*/ 1926167 h 5753325"/>
              <a:gd name="connsiteX32" fmla="*/ 6210686 w 6506836"/>
              <a:gd name="connsiteY32" fmla="*/ 2014834 h 5753325"/>
              <a:gd name="connsiteX33" fmla="*/ 6106652 w 6506836"/>
              <a:gd name="connsiteY33" fmla="*/ 2150572 h 5753325"/>
              <a:gd name="connsiteX34" fmla="*/ 6097813 w 6506836"/>
              <a:gd name="connsiteY34" fmla="*/ 2172208 h 5753325"/>
              <a:gd name="connsiteX35" fmla="*/ 6095990 w 6506836"/>
              <a:gd name="connsiteY35" fmla="*/ 2181185 h 5753325"/>
              <a:gd name="connsiteX36" fmla="*/ 6090126 w 6506836"/>
              <a:gd name="connsiteY36" fmla="*/ 2192533 h 5753325"/>
              <a:gd name="connsiteX37" fmla="*/ 6089503 w 6506836"/>
              <a:gd name="connsiteY37" fmla="*/ 2192543 h 5753325"/>
              <a:gd name="connsiteX38" fmla="*/ 6084946 w 6506836"/>
              <a:gd name="connsiteY38" fmla="*/ 2203694 h 5753325"/>
              <a:gd name="connsiteX39" fmla="*/ 5987861 w 6506836"/>
              <a:gd name="connsiteY39" fmla="*/ 2304868 h 5753325"/>
              <a:gd name="connsiteX40" fmla="*/ 5973439 w 6506836"/>
              <a:gd name="connsiteY40" fmla="*/ 2385635 h 5753325"/>
              <a:gd name="connsiteX41" fmla="*/ 5916727 w 6506836"/>
              <a:gd name="connsiteY41" fmla="*/ 2458777 h 5753325"/>
              <a:gd name="connsiteX42" fmla="*/ 5856524 w 6506836"/>
              <a:gd name="connsiteY42" fmla="*/ 2583281 h 5753325"/>
              <a:gd name="connsiteX43" fmla="*/ 5838091 w 6506836"/>
              <a:gd name="connsiteY43" fmla="*/ 2753474 h 5753325"/>
              <a:gd name="connsiteX44" fmla="*/ 5777471 w 6506836"/>
              <a:gd name="connsiteY44" fmla="*/ 2901570 h 5753325"/>
              <a:gd name="connsiteX45" fmla="*/ 5723992 w 6506836"/>
              <a:gd name="connsiteY45" fmla="*/ 2998752 h 5753325"/>
              <a:gd name="connsiteX46" fmla="*/ 5557886 w 6506836"/>
              <a:gd name="connsiteY46" fmla="*/ 3329735 h 5753325"/>
              <a:gd name="connsiteX47" fmla="*/ 5471501 w 6506836"/>
              <a:gd name="connsiteY47" fmla="*/ 3462221 h 5753325"/>
              <a:gd name="connsiteX48" fmla="*/ 5465154 w 6506836"/>
              <a:gd name="connsiteY48" fmla="*/ 3541065 h 5753325"/>
              <a:gd name="connsiteX49" fmla="*/ 5437889 w 6506836"/>
              <a:gd name="connsiteY49" fmla="*/ 3559927 h 5753325"/>
              <a:gd name="connsiteX50" fmla="*/ 5432770 w 6506836"/>
              <a:gd name="connsiteY50" fmla="*/ 3562948 h 5753325"/>
              <a:gd name="connsiteX51" fmla="*/ 5406795 w 6506836"/>
              <a:gd name="connsiteY51" fmla="*/ 3578594 h 5753325"/>
              <a:gd name="connsiteX52" fmla="*/ 5381495 w 6506836"/>
              <a:gd name="connsiteY52" fmla="*/ 3599883 h 5753325"/>
              <a:gd name="connsiteX53" fmla="*/ 5363689 w 6506836"/>
              <a:gd name="connsiteY53" fmla="*/ 3633299 h 5753325"/>
              <a:gd name="connsiteX54" fmla="*/ 5291870 w 6506836"/>
              <a:gd name="connsiteY54" fmla="*/ 3799039 h 5753325"/>
              <a:gd name="connsiteX55" fmla="*/ 5241600 w 6506836"/>
              <a:gd name="connsiteY55" fmla="*/ 3894238 h 5753325"/>
              <a:gd name="connsiteX56" fmla="*/ 5211041 w 6506836"/>
              <a:gd name="connsiteY56" fmla="*/ 3924184 h 5753325"/>
              <a:gd name="connsiteX57" fmla="*/ 5176073 w 6506836"/>
              <a:gd name="connsiteY57" fmla="*/ 3970179 h 5753325"/>
              <a:gd name="connsiteX58" fmla="*/ 5172826 w 6506836"/>
              <a:gd name="connsiteY58" fmla="*/ 3991773 h 5753325"/>
              <a:gd name="connsiteX59" fmla="*/ 5157053 w 6506836"/>
              <a:gd name="connsiteY59" fmla="*/ 3997708 h 5753325"/>
              <a:gd name="connsiteX60" fmla="*/ 5127922 w 6506836"/>
              <a:gd name="connsiteY60" fmla="*/ 4022660 h 5753325"/>
              <a:gd name="connsiteX61" fmla="*/ 5020872 w 6506836"/>
              <a:gd name="connsiteY61" fmla="*/ 4075951 h 5753325"/>
              <a:gd name="connsiteX62" fmla="*/ 4991410 w 6506836"/>
              <a:gd name="connsiteY62" fmla="*/ 4087598 h 5753325"/>
              <a:gd name="connsiteX63" fmla="*/ 4930112 w 6506836"/>
              <a:gd name="connsiteY63" fmla="*/ 4138459 h 5753325"/>
              <a:gd name="connsiteX64" fmla="*/ 4834224 w 6506836"/>
              <a:gd name="connsiteY64" fmla="*/ 4231643 h 5753325"/>
              <a:gd name="connsiteX65" fmla="*/ 4812599 w 6506836"/>
              <a:gd name="connsiteY65" fmla="*/ 4249449 h 5753325"/>
              <a:gd name="connsiteX66" fmla="*/ 4789188 w 6506836"/>
              <a:gd name="connsiteY66" fmla="*/ 4256678 h 5753325"/>
              <a:gd name="connsiteX67" fmla="*/ 4779554 w 6506836"/>
              <a:gd name="connsiteY67" fmla="*/ 4251313 h 5753325"/>
              <a:gd name="connsiteX68" fmla="*/ 4766885 w 6506836"/>
              <a:gd name="connsiteY68" fmla="*/ 4259812 h 5753325"/>
              <a:gd name="connsiteX69" fmla="*/ 4762510 w 6506836"/>
              <a:gd name="connsiteY69" fmla="*/ 4260383 h 5753325"/>
              <a:gd name="connsiteX70" fmla="*/ 4738416 w 6506836"/>
              <a:gd name="connsiteY70" fmla="*/ 4265355 h 5753325"/>
              <a:gd name="connsiteX71" fmla="*/ 4712007 w 6506836"/>
              <a:gd name="connsiteY71" fmla="*/ 4317892 h 5753325"/>
              <a:gd name="connsiteX72" fmla="*/ 4658930 w 6506836"/>
              <a:gd name="connsiteY72" fmla="*/ 4348041 h 5753325"/>
              <a:gd name="connsiteX73" fmla="*/ 4443526 w 6506836"/>
              <a:gd name="connsiteY73" fmla="*/ 4507851 h 5753325"/>
              <a:gd name="connsiteX74" fmla="*/ 4289766 w 6506836"/>
              <a:gd name="connsiteY74" fmla="*/ 4711450 h 5753325"/>
              <a:gd name="connsiteX75" fmla="*/ 4150870 w 6506836"/>
              <a:gd name="connsiteY75" fmla="*/ 4818480 h 5753325"/>
              <a:gd name="connsiteX76" fmla="*/ 4006639 w 6506836"/>
              <a:gd name="connsiteY76" fmla="*/ 4933815 h 5753325"/>
              <a:gd name="connsiteX77" fmla="*/ 3298210 w 6506836"/>
              <a:gd name="connsiteY77" fmla="*/ 5070790 h 5753325"/>
              <a:gd name="connsiteX78" fmla="*/ 2947678 w 6506836"/>
              <a:gd name="connsiteY78" fmla="*/ 5117869 h 5753325"/>
              <a:gd name="connsiteX79" fmla="*/ 2822169 w 6506836"/>
              <a:gd name="connsiteY79" fmla="*/ 5129396 h 5753325"/>
              <a:gd name="connsiteX80" fmla="*/ 2538773 w 6506836"/>
              <a:gd name="connsiteY80" fmla="*/ 5313397 h 5753325"/>
              <a:gd name="connsiteX81" fmla="*/ 2014500 w 6506836"/>
              <a:gd name="connsiteY81" fmla="*/ 5519744 h 5753325"/>
              <a:gd name="connsiteX82" fmla="*/ 1934391 w 6506836"/>
              <a:gd name="connsiteY82" fmla="*/ 5591335 h 5753325"/>
              <a:gd name="connsiteX83" fmla="*/ 1892550 w 6506836"/>
              <a:gd name="connsiteY83" fmla="*/ 5649708 h 5753325"/>
              <a:gd name="connsiteX84" fmla="*/ 1854769 w 6506836"/>
              <a:gd name="connsiteY84" fmla="*/ 5647691 h 5753325"/>
              <a:gd name="connsiteX85" fmla="*/ 1809461 w 6506836"/>
              <a:gd name="connsiteY85" fmla="*/ 5648628 h 5753325"/>
              <a:gd name="connsiteX86" fmla="*/ 1745150 w 6506836"/>
              <a:gd name="connsiteY86" fmla="*/ 5693879 h 5753325"/>
              <a:gd name="connsiteX87" fmla="*/ 1713375 w 6506836"/>
              <a:gd name="connsiteY87" fmla="*/ 5684672 h 5753325"/>
              <a:gd name="connsiteX88" fmla="*/ 1707808 w 6506836"/>
              <a:gd name="connsiteY88" fmla="*/ 5682611 h 5753325"/>
              <a:gd name="connsiteX89" fmla="*/ 1679313 w 6506836"/>
              <a:gd name="connsiteY89" fmla="*/ 5672360 h 5753325"/>
              <a:gd name="connsiteX90" fmla="*/ 1646933 w 6506836"/>
              <a:gd name="connsiteY90" fmla="*/ 5666227 h 5753325"/>
              <a:gd name="connsiteX91" fmla="*/ 1610055 w 6506836"/>
              <a:gd name="connsiteY91" fmla="*/ 5673643 h 5753325"/>
              <a:gd name="connsiteX92" fmla="*/ 1437641 w 6506836"/>
              <a:gd name="connsiteY92" fmla="*/ 5723266 h 5753325"/>
              <a:gd name="connsiteX93" fmla="*/ 1332869 w 6506836"/>
              <a:gd name="connsiteY93" fmla="*/ 5744752 h 5753325"/>
              <a:gd name="connsiteX94" fmla="*/ 1290525 w 6506836"/>
              <a:gd name="connsiteY94" fmla="*/ 5740036 h 5753325"/>
              <a:gd name="connsiteX95" fmla="*/ 1233107 w 6506836"/>
              <a:gd name="connsiteY95" fmla="*/ 5742106 h 5753325"/>
              <a:gd name="connsiteX96" fmla="*/ 1214532 w 6506836"/>
              <a:gd name="connsiteY96" fmla="*/ 5753325 h 5753325"/>
              <a:gd name="connsiteX97" fmla="*/ 1199955 w 6506836"/>
              <a:gd name="connsiteY97" fmla="*/ 5744831 h 5753325"/>
              <a:gd name="connsiteX98" fmla="*/ 1162337 w 6506836"/>
              <a:gd name="connsiteY98" fmla="*/ 5738048 h 5753325"/>
              <a:gd name="connsiteX99" fmla="*/ 1053457 w 6506836"/>
              <a:gd name="connsiteY99" fmla="*/ 5688676 h 5753325"/>
              <a:gd name="connsiteX100" fmla="*/ 1025798 w 6506836"/>
              <a:gd name="connsiteY100" fmla="*/ 5673166 h 5753325"/>
              <a:gd name="connsiteX101" fmla="*/ 947900 w 6506836"/>
              <a:gd name="connsiteY101" fmla="*/ 5657848 h 5753325"/>
              <a:gd name="connsiteX102" fmla="*/ 815627 w 6506836"/>
              <a:gd name="connsiteY102" fmla="*/ 5642557 h 5753325"/>
              <a:gd name="connsiteX103" fmla="*/ 788251 w 6506836"/>
              <a:gd name="connsiteY103" fmla="*/ 5637065 h 5753325"/>
              <a:gd name="connsiteX104" fmla="*/ 767822 w 6506836"/>
              <a:gd name="connsiteY104" fmla="*/ 5623450 h 5753325"/>
              <a:gd name="connsiteX105" fmla="*/ 765791 w 6506836"/>
              <a:gd name="connsiteY105" fmla="*/ 5612539 h 5753325"/>
              <a:gd name="connsiteX106" fmla="*/ 751230 w 6506836"/>
              <a:gd name="connsiteY106" fmla="*/ 5608092 h 5753325"/>
              <a:gd name="connsiteX107" fmla="*/ 748008 w 6506836"/>
              <a:gd name="connsiteY107" fmla="*/ 5605052 h 5753325"/>
              <a:gd name="connsiteX108" fmla="*/ 728871 w 6506836"/>
              <a:gd name="connsiteY108" fmla="*/ 5589469 h 5753325"/>
              <a:gd name="connsiteX109" fmla="*/ 671898 w 6506836"/>
              <a:gd name="connsiteY109" fmla="*/ 5602363 h 5753325"/>
              <a:gd name="connsiteX110" fmla="*/ 615065 w 6506836"/>
              <a:gd name="connsiteY110" fmla="*/ 5580257 h 5753325"/>
              <a:gd name="connsiteX111" fmla="*/ 355785 w 6506836"/>
              <a:gd name="connsiteY111" fmla="*/ 5514383 h 5753325"/>
              <a:gd name="connsiteX112" fmla="*/ 102269 w 6506836"/>
              <a:gd name="connsiteY112" fmla="*/ 5524347 h 5753325"/>
              <a:gd name="connsiteX113" fmla="*/ 13160 w 6506836"/>
              <a:gd name="connsiteY113" fmla="*/ 5514159 h 5753325"/>
              <a:gd name="connsiteX114" fmla="*/ 0 w 6506836"/>
              <a:gd name="connsiteY114" fmla="*/ 5511735 h 5753325"/>
              <a:gd name="connsiteX115" fmla="*/ 0 w 6506836"/>
              <a:gd name="connsiteY115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465936 w 6492864"/>
              <a:gd name="connsiteY5" fmla="*/ 274847 h 5753325"/>
              <a:gd name="connsiteX6" fmla="*/ 6488360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396598 w 6492864"/>
              <a:gd name="connsiteY5" fmla="*/ 274847 h 5753325"/>
              <a:gd name="connsiteX6" fmla="*/ 6488360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396598 w 6492864"/>
              <a:gd name="connsiteY5" fmla="*/ 274847 h 5753325"/>
              <a:gd name="connsiteX6" fmla="*/ 6375685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62955"/>
              <a:gd name="connsiteY0" fmla="*/ 0 h 5753325"/>
              <a:gd name="connsiteX1" fmla="*/ 6438980 w 6462955"/>
              <a:gd name="connsiteY1" fmla="*/ 0 h 5753325"/>
              <a:gd name="connsiteX2" fmla="*/ 6439047 w 6462955"/>
              <a:gd name="connsiteY2" fmla="*/ 147 h 5753325"/>
              <a:gd name="connsiteX3" fmla="*/ 6443456 w 6462955"/>
              <a:gd name="connsiteY3" fmla="*/ 130105 h 5753325"/>
              <a:gd name="connsiteX4" fmla="*/ 6447632 w 6462955"/>
              <a:gd name="connsiteY4" fmla="*/ 170016 h 5753325"/>
              <a:gd name="connsiteX5" fmla="*/ 6396598 w 6462955"/>
              <a:gd name="connsiteY5" fmla="*/ 274847 h 5753325"/>
              <a:gd name="connsiteX6" fmla="*/ 6375685 w 6462955"/>
              <a:gd name="connsiteY6" fmla="*/ 535865 h 5753325"/>
              <a:gd name="connsiteX7" fmla="*/ 6354187 w 6462955"/>
              <a:gd name="connsiteY7" fmla="*/ 615799 h 5753325"/>
              <a:gd name="connsiteX8" fmla="*/ 6459988 w 6462955"/>
              <a:gd name="connsiteY8" fmla="*/ 707628 h 5753325"/>
              <a:gd name="connsiteX9" fmla="*/ 6453989 w 6462955"/>
              <a:gd name="connsiteY9" fmla="*/ 711876 h 5753325"/>
              <a:gd name="connsiteX10" fmla="*/ 6453209 w 6462955"/>
              <a:gd name="connsiteY10" fmla="*/ 719127 h 5753325"/>
              <a:gd name="connsiteX11" fmla="*/ 6457662 w 6462955"/>
              <a:gd name="connsiteY11" fmla="*/ 723331 h 5753325"/>
              <a:gd name="connsiteX12" fmla="*/ 6447445 w 6462955"/>
              <a:gd name="connsiteY12" fmla="*/ 780003 h 5753325"/>
              <a:gd name="connsiteX13" fmla="*/ 6426552 w 6462955"/>
              <a:gd name="connsiteY13" fmla="*/ 845805 h 5753325"/>
              <a:gd name="connsiteX14" fmla="*/ 6434072 w 6462955"/>
              <a:gd name="connsiteY14" fmla="*/ 910733 h 5753325"/>
              <a:gd name="connsiteX15" fmla="*/ 6432570 w 6462955"/>
              <a:gd name="connsiteY15" fmla="*/ 983394 h 5753325"/>
              <a:gd name="connsiteX16" fmla="*/ 6431878 w 6462955"/>
              <a:gd name="connsiteY16" fmla="*/ 1026728 h 5753325"/>
              <a:gd name="connsiteX17" fmla="*/ 6414269 w 6462955"/>
              <a:gd name="connsiteY17" fmla="*/ 1151111 h 5753325"/>
              <a:gd name="connsiteX18" fmla="*/ 6371722 w 6462955"/>
              <a:gd name="connsiteY18" fmla="*/ 1318080 h 5753325"/>
              <a:gd name="connsiteX19" fmla="*/ 6356023 w 6462955"/>
              <a:gd name="connsiteY19" fmla="*/ 1356227 h 5753325"/>
              <a:gd name="connsiteX20" fmla="*/ 6356157 w 6462955"/>
              <a:gd name="connsiteY20" fmla="*/ 1361967 h 5753325"/>
              <a:gd name="connsiteX21" fmla="*/ 6350613 w 6462955"/>
              <a:gd name="connsiteY21" fmla="*/ 1393569 h 5753325"/>
              <a:gd name="connsiteX22" fmla="*/ 6357062 w 6462955"/>
              <a:gd name="connsiteY22" fmla="*/ 1444071 h 5753325"/>
              <a:gd name="connsiteX23" fmla="*/ 6364832 w 6462955"/>
              <a:gd name="connsiteY23" fmla="*/ 1478763 h 5753325"/>
              <a:gd name="connsiteX24" fmla="*/ 6369745 w 6462955"/>
              <a:gd name="connsiteY24" fmla="*/ 1495680 h 5753325"/>
              <a:gd name="connsiteX25" fmla="*/ 6370898 w 6462955"/>
              <a:gd name="connsiteY25" fmla="*/ 1513331 h 5753325"/>
              <a:gd name="connsiteX26" fmla="*/ 6368801 w 6462955"/>
              <a:gd name="connsiteY26" fmla="*/ 1527414 h 5753325"/>
              <a:gd name="connsiteX27" fmla="*/ 6359177 w 6462955"/>
              <a:gd name="connsiteY27" fmla="*/ 1639513 h 5753325"/>
              <a:gd name="connsiteX28" fmla="*/ 6299489 w 6462955"/>
              <a:gd name="connsiteY28" fmla="*/ 1784860 h 5753325"/>
              <a:gd name="connsiteX29" fmla="*/ 6267878 w 6462955"/>
              <a:gd name="connsiteY29" fmla="*/ 1858572 h 5753325"/>
              <a:gd name="connsiteX30" fmla="*/ 6251146 w 6462955"/>
              <a:gd name="connsiteY30" fmla="*/ 1926167 h 5753325"/>
              <a:gd name="connsiteX31" fmla="*/ 6210686 w 6462955"/>
              <a:gd name="connsiteY31" fmla="*/ 2014834 h 5753325"/>
              <a:gd name="connsiteX32" fmla="*/ 6106652 w 6462955"/>
              <a:gd name="connsiteY32" fmla="*/ 2150572 h 5753325"/>
              <a:gd name="connsiteX33" fmla="*/ 6097813 w 6462955"/>
              <a:gd name="connsiteY33" fmla="*/ 2172208 h 5753325"/>
              <a:gd name="connsiteX34" fmla="*/ 6095990 w 6462955"/>
              <a:gd name="connsiteY34" fmla="*/ 2181185 h 5753325"/>
              <a:gd name="connsiteX35" fmla="*/ 6090126 w 6462955"/>
              <a:gd name="connsiteY35" fmla="*/ 2192533 h 5753325"/>
              <a:gd name="connsiteX36" fmla="*/ 6089503 w 6462955"/>
              <a:gd name="connsiteY36" fmla="*/ 2192543 h 5753325"/>
              <a:gd name="connsiteX37" fmla="*/ 6084946 w 6462955"/>
              <a:gd name="connsiteY37" fmla="*/ 2203694 h 5753325"/>
              <a:gd name="connsiteX38" fmla="*/ 5987861 w 6462955"/>
              <a:gd name="connsiteY38" fmla="*/ 2304868 h 5753325"/>
              <a:gd name="connsiteX39" fmla="*/ 5973439 w 6462955"/>
              <a:gd name="connsiteY39" fmla="*/ 2385635 h 5753325"/>
              <a:gd name="connsiteX40" fmla="*/ 5916727 w 6462955"/>
              <a:gd name="connsiteY40" fmla="*/ 2458777 h 5753325"/>
              <a:gd name="connsiteX41" fmla="*/ 5856524 w 6462955"/>
              <a:gd name="connsiteY41" fmla="*/ 2583281 h 5753325"/>
              <a:gd name="connsiteX42" fmla="*/ 5838091 w 6462955"/>
              <a:gd name="connsiteY42" fmla="*/ 2753474 h 5753325"/>
              <a:gd name="connsiteX43" fmla="*/ 5777471 w 6462955"/>
              <a:gd name="connsiteY43" fmla="*/ 2901570 h 5753325"/>
              <a:gd name="connsiteX44" fmla="*/ 5723992 w 6462955"/>
              <a:gd name="connsiteY44" fmla="*/ 2998752 h 5753325"/>
              <a:gd name="connsiteX45" fmla="*/ 5557886 w 6462955"/>
              <a:gd name="connsiteY45" fmla="*/ 3329735 h 5753325"/>
              <a:gd name="connsiteX46" fmla="*/ 5471501 w 6462955"/>
              <a:gd name="connsiteY46" fmla="*/ 3462221 h 5753325"/>
              <a:gd name="connsiteX47" fmla="*/ 5465154 w 6462955"/>
              <a:gd name="connsiteY47" fmla="*/ 3541065 h 5753325"/>
              <a:gd name="connsiteX48" fmla="*/ 5437889 w 6462955"/>
              <a:gd name="connsiteY48" fmla="*/ 3559927 h 5753325"/>
              <a:gd name="connsiteX49" fmla="*/ 5432770 w 6462955"/>
              <a:gd name="connsiteY49" fmla="*/ 3562948 h 5753325"/>
              <a:gd name="connsiteX50" fmla="*/ 5406795 w 6462955"/>
              <a:gd name="connsiteY50" fmla="*/ 3578594 h 5753325"/>
              <a:gd name="connsiteX51" fmla="*/ 5381495 w 6462955"/>
              <a:gd name="connsiteY51" fmla="*/ 3599883 h 5753325"/>
              <a:gd name="connsiteX52" fmla="*/ 5363689 w 6462955"/>
              <a:gd name="connsiteY52" fmla="*/ 3633299 h 5753325"/>
              <a:gd name="connsiteX53" fmla="*/ 5291870 w 6462955"/>
              <a:gd name="connsiteY53" fmla="*/ 3799039 h 5753325"/>
              <a:gd name="connsiteX54" fmla="*/ 5241600 w 6462955"/>
              <a:gd name="connsiteY54" fmla="*/ 3894238 h 5753325"/>
              <a:gd name="connsiteX55" fmla="*/ 5211041 w 6462955"/>
              <a:gd name="connsiteY55" fmla="*/ 3924184 h 5753325"/>
              <a:gd name="connsiteX56" fmla="*/ 5176073 w 6462955"/>
              <a:gd name="connsiteY56" fmla="*/ 3970179 h 5753325"/>
              <a:gd name="connsiteX57" fmla="*/ 5172826 w 6462955"/>
              <a:gd name="connsiteY57" fmla="*/ 3991773 h 5753325"/>
              <a:gd name="connsiteX58" fmla="*/ 5157053 w 6462955"/>
              <a:gd name="connsiteY58" fmla="*/ 3997708 h 5753325"/>
              <a:gd name="connsiteX59" fmla="*/ 5127922 w 6462955"/>
              <a:gd name="connsiteY59" fmla="*/ 4022660 h 5753325"/>
              <a:gd name="connsiteX60" fmla="*/ 5020872 w 6462955"/>
              <a:gd name="connsiteY60" fmla="*/ 4075951 h 5753325"/>
              <a:gd name="connsiteX61" fmla="*/ 4991410 w 6462955"/>
              <a:gd name="connsiteY61" fmla="*/ 4087598 h 5753325"/>
              <a:gd name="connsiteX62" fmla="*/ 4930112 w 6462955"/>
              <a:gd name="connsiteY62" fmla="*/ 4138459 h 5753325"/>
              <a:gd name="connsiteX63" fmla="*/ 4834224 w 6462955"/>
              <a:gd name="connsiteY63" fmla="*/ 4231643 h 5753325"/>
              <a:gd name="connsiteX64" fmla="*/ 4812599 w 6462955"/>
              <a:gd name="connsiteY64" fmla="*/ 4249449 h 5753325"/>
              <a:gd name="connsiteX65" fmla="*/ 4789188 w 6462955"/>
              <a:gd name="connsiteY65" fmla="*/ 4256678 h 5753325"/>
              <a:gd name="connsiteX66" fmla="*/ 4779554 w 6462955"/>
              <a:gd name="connsiteY66" fmla="*/ 4251313 h 5753325"/>
              <a:gd name="connsiteX67" fmla="*/ 4766885 w 6462955"/>
              <a:gd name="connsiteY67" fmla="*/ 4259812 h 5753325"/>
              <a:gd name="connsiteX68" fmla="*/ 4762510 w 6462955"/>
              <a:gd name="connsiteY68" fmla="*/ 4260383 h 5753325"/>
              <a:gd name="connsiteX69" fmla="*/ 4738416 w 6462955"/>
              <a:gd name="connsiteY69" fmla="*/ 4265355 h 5753325"/>
              <a:gd name="connsiteX70" fmla="*/ 4712007 w 6462955"/>
              <a:gd name="connsiteY70" fmla="*/ 4317892 h 5753325"/>
              <a:gd name="connsiteX71" fmla="*/ 4658930 w 6462955"/>
              <a:gd name="connsiteY71" fmla="*/ 4348041 h 5753325"/>
              <a:gd name="connsiteX72" fmla="*/ 4443526 w 6462955"/>
              <a:gd name="connsiteY72" fmla="*/ 4507851 h 5753325"/>
              <a:gd name="connsiteX73" fmla="*/ 4289766 w 6462955"/>
              <a:gd name="connsiteY73" fmla="*/ 4711450 h 5753325"/>
              <a:gd name="connsiteX74" fmla="*/ 4150870 w 6462955"/>
              <a:gd name="connsiteY74" fmla="*/ 4818480 h 5753325"/>
              <a:gd name="connsiteX75" fmla="*/ 4006639 w 6462955"/>
              <a:gd name="connsiteY75" fmla="*/ 4933815 h 5753325"/>
              <a:gd name="connsiteX76" fmla="*/ 3298210 w 6462955"/>
              <a:gd name="connsiteY76" fmla="*/ 5070790 h 5753325"/>
              <a:gd name="connsiteX77" fmla="*/ 2947678 w 6462955"/>
              <a:gd name="connsiteY77" fmla="*/ 5117869 h 5753325"/>
              <a:gd name="connsiteX78" fmla="*/ 2822169 w 6462955"/>
              <a:gd name="connsiteY78" fmla="*/ 5129396 h 5753325"/>
              <a:gd name="connsiteX79" fmla="*/ 2538773 w 6462955"/>
              <a:gd name="connsiteY79" fmla="*/ 5313397 h 5753325"/>
              <a:gd name="connsiteX80" fmla="*/ 2014500 w 6462955"/>
              <a:gd name="connsiteY80" fmla="*/ 5519744 h 5753325"/>
              <a:gd name="connsiteX81" fmla="*/ 1934391 w 6462955"/>
              <a:gd name="connsiteY81" fmla="*/ 5591335 h 5753325"/>
              <a:gd name="connsiteX82" fmla="*/ 1892550 w 6462955"/>
              <a:gd name="connsiteY82" fmla="*/ 5649708 h 5753325"/>
              <a:gd name="connsiteX83" fmla="*/ 1854769 w 6462955"/>
              <a:gd name="connsiteY83" fmla="*/ 5647691 h 5753325"/>
              <a:gd name="connsiteX84" fmla="*/ 1809461 w 6462955"/>
              <a:gd name="connsiteY84" fmla="*/ 5648628 h 5753325"/>
              <a:gd name="connsiteX85" fmla="*/ 1745150 w 6462955"/>
              <a:gd name="connsiteY85" fmla="*/ 5693879 h 5753325"/>
              <a:gd name="connsiteX86" fmla="*/ 1713375 w 6462955"/>
              <a:gd name="connsiteY86" fmla="*/ 5684672 h 5753325"/>
              <a:gd name="connsiteX87" fmla="*/ 1707808 w 6462955"/>
              <a:gd name="connsiteY87" fmla="*/ 5682611 h 5753325"/>
              <a:gd name="connsiteX88" fmla="*/ 1679313 w 6462955"/>
              <a:gd name="connsiteY88" fmla="*/ 5672360 h 5753325"/>
              <a:gd name="connsiteX89" fmla="*/ 1646933 w 6462955"/>
              <a:gd name="connsiteY89" fmla="*/ 5666227 h 5753325"/>
              <a:gd name="connsiteX90" fmla="*/ 1610055 w 6462955"/>
              <a:gd name="connsiteY90" fmla="*/ 5673643 h 5753325"/>
              <a:gd name="connsiteX91" fmla="*/ 1437641 w 6462955"/>
              <a:gd name="connsiteY91" fmla="*/ 5723266 h 5753325"/>
              <a:gd name="connsiteX92" fmla="*/ 1332869 w 6462955"/>
              <a:gd name="connsiteY92" fmla="*/ 5744752 h 5753325"/>
              <a:gd name="connsiteX93" fmla="*/ 1290525 w 6462955"/>
              <a:gd name="connsiteY93" fmla="*/ 5740036 h 5753325"/>
              <a:gd name="connsiteX94" fmla="*/ 1233107 w 6462955"/>
              <a:gd name="connsiteY94" fmla="*/ 5742106 h 5753325"/>
              <a:gd name="connsiteX95" fmla="*/ 1214532 w 6462955"/>
              <a:gd name="connsiteY95" fmla="*/ 5753325 h 5753325"/>
              <a:gd name="connsiteX96" fmla="*/ 1199955 w 6462955"/>
              <a:gd name="connsiteY96" fmla="*/ 5744831 h 5753325"/>
              <a:gd name="connsiteX97" fmla="*/ 1162337 w 6462955"/>
              <a:gd name="connsiteY97" fmla="*/ 5738048 h 5753325"/>
              <a:gd name="connsiteX98" fmla="*/ 1053457 w 6462955"/>
              <a:gd name="connsiteY98" fmla="*/ 5688676 h 5753325"/>
              <a:gd name="connsiteX99" fmla="*/ 1025798 w 6462955"/>
              <a:gd name="connsiteY99" fmla="*/ 5673166 h 5753325"/>
              <a:gd name="connsiteX100" fmla="*/ 947900 w 6462955"/>
              <a:gd name="connsiteY100" fmla="*/ 5657848 h 5753325"/>
              <a:gd name="connsiteX101" fmla="*/ 815627 w 6462955"/>
              <a:gd name="connsiteY101" fmla="*/ 5642557 h 5753325"/>
              <a:gd name="connsiteX102" fmla="*/ 788251 w 6462955"/>
              <a:gd name="connsiteY102" fmla="*/ 5637065 h 5753325"/>
              <a:gd name="connsiteX103" fmla="*/ 767822 w 6462955"/>
              <a:gd name="connsiteY103" fmla="*/ 5623450 h 5753325"/>
              <a:gd name="connsiteX104" fmla="*/ 765791 w 6462955"/>
              <a:gd name="connsiteY104" fmla="*/ 5612539 h 5753325"/>
              <a:gd name="connsiteX105" fmla="*/ 751230 w 6462955"/>
              <a:gd name="connsiteY105" fmla="*/ 5608092 h 5753325"/>
              <a:gd name="connsiteX106" fmla="*/ 748008 w 6462955"/>
              <a:gd name="connsiteY106" fmla="*/ 5605052 h 5753325"/>
              <a:gd name="connsiteX107" fmla="*/ 728871 w 6462955"/>
              <a:gd name="connsiteY107" fmla="*/ 5589469 h 5753325"/>
              <a:gd name="connsiteX108" fmla="*/ 671898 w 6462955"/>
              <a:gd name="connsiteY108" fmla="*/ 5602363 h 5753325"/>
              <a:gd name="connsiteX109" fmla="*/ 615065 w 6462955"/>
              <a:gd name="connsiteY109" fmla="*/ 5580257 h 5753325"/>
              <a:gd name="connsiteX110" fmla="*/ 355785 w 6462955"/>
              <a:gd name="connsiteY110" fmla="*/ 5514383 h 5753325"/>
              <a:gd name="connsiteX111" fmla="*/ 102269 w 6462955"/>
              <a:gd name="connsiteY111" fmla="*/ 5524347 h 5753325"/>
              <a:gd name="connsiteX112" fmla="*/ 13160 w 6462955"/>
              <a:gd name="connsiteY112" fmla="*/ 5514159 h 5753325"/>
              <a:gd name="connsiteX113" fmla="*/ 0 w 6462955"/>
              <a:gd name="connsiteY113" fmla="*/ 5511735 h 5753325"/>
              <a:gd name="connsiteX114" fmla="*/ 0 w 6462955"/>
              <a:gd name="connsiteY114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453989 w 6459988"/>
              <a:gd name="connsiteY9" fmla="*/ 711876 h 5753325"/>
              <a:gd name="connsiteX10" fmla="*/ 6453209 w 6459988"/>
              <a:gd name="connsiteY10" fmla="*/ 719127 h 5753325"/>
              <a:gd name="connsiteX11" fmla="*/ 6344988 w 6459988"/>
              <a:gd name="connsiteY11" fmla="*/ 697330 h 5753325"/>
              <a:gd name="connsiteX12" fmla="*/ 6447445 w 6459988"/>
              <a:gd name="connsiteY12" fmla="*/ 780003 h 5753325"/>
              <a:gd name="connsiteX13" fmla="*/ 6426552 w 6459988"/>
              <a:gd name="connsiteY13" fmla="*/ 845805 h 5753325"/>
              <a:gd name="connsiteX14" fmla="*/ 6434072 w 6459988"/>
              <a:gd name="connsiteY14" fmla="*/ 910733 h 5753325"/>
              <a:gd name="connsiteX15" fmla="*/ 6432570 w 6459988"/>
              <a:gd name="connsiteY15" fmla="*/ 983394 h 5753325"/>
              <a:gd name="connsiteX16" fmla="*/ 6431878 w 6459988"/>
              <a:gd name="connsiteY16" fmla="*/ 1026728 h 5753325"/>
              <a:gd name="connsiteX17" fmla="*/ 6414269 w 6459988"/>
              <a:gd name="connsiteY17" fmla="*/ 1151111 h 5753325"/>
              <a:gd name="connsiteX18" fmla="*/ 6371722 w 6459988"/>
              <a:gd name="connsiteY18" fmla="*/ 1318080 h 5753325"/>
              <a:gd name="connsiteX19" fmla="*/ 6356023 w 6459988"/>
              <a:gd name="connsiteY19" fmla="*/ 1356227 h 5753325"/>
              <a:gd name="connsiteX20" fmla="*/ 6356157 w 6459988"/>
              <a:gd name="connsiteY20" fmla="*/ 1361967 h 5753325"/>
              <a:gd name="connsiteX21" fmla="*/ 6350613 w 6459988"/>
              <a:gd name="connsiteY21" fmla="*/ 1393569 h 5753325"/>
              <a:gd name="connsiteX22" fmla="*/ 6357062 w 6459988"/>
              <a:gd name="connsiteY22" fmla="*/ 1444071 h 5753325"/>
              <a:gd name="connsiteX23" fmla="*/ 6364832 w 6459988"/>
              <a:gd name="connsiteY23" fmla="*/ 1478763 h 5753325"/>
              <a:gd name="connsiteX24" fmla="*/ 6369745 w 6459988"/>
              <a:gd name="connsiteY24" fmla="*/ 1495680 h 5753325"/>
              <a:gd name="connsiteX25" fmla="*/ 6370898 w 6459988"/>
              <a:gd name="connsiteY25" fmla="*/ 1513331 h 5753325"/>
              <a:gd name="connsiteX26" fmla="*/ 6368801 w 6459988"/>
              <a:gd name="connsiteY26" fmla="*/ 1527414 h 5753325"/>
              <a:gd name="connsiteX27" fmla="*/ 6359177 w 6459988"/>
              <a:gd name="connsiteY27" fmla="*/ 1639513 h 5753325"/>
              <a:gd name="connsiteX28" fmla="*/ 6299489 w 6459988"/>
              <a:gd name="connsiteY28" fmla="*/ 1784860 h 5753325"/>
              <a:gd name="connsiteX29" fmla="*/ 6267878 w 6459988"/>
              <a:gd name="connsiteY29" fmla="*/ 1858572 h 5753325"/>
              <a:gd name="connsiteX30" fmla="*/ 6251146 w 6459988"/>
              <a:gd name="connsiteY30" fmla="*/ 1926167 h 5753325"/>
              <a:gd name="connsiteX31" fmla="*/ 6210686 w 6459988"/>
              <a:gd name="connsiteY31" fmla="*/ 2014834 h 5753325"/>
              <a:gd name="connsiteX32" fmla="*/ 6106652 w 6459988"/>
              <a:gd name="connsiteY32" fmla="*/ 2150572 h 5753325"/>
              <a:gd name="connsiteX33" fmla="*/ 6097813 w 6459988"/>
              <a:gd name="connsiteY33" fmla="*/ 2172208 h 5753325"/>
              <a:gd name="connsiteX34" fmla="*/ 6095990 w 6459988"/>
              <a:gd name="connsiteY34" fmla="*/ 2181185 h 5753325"/>
              <a:gd name="connsiteX35" fmla="*/ 6090126 w 6459988"/>
              <a:gd name="connsiteY35" fmla="*/ 2192533 h 5753325"/>
              <a:gd name="connsiteX36" fmla="*/ 6089503 w 6459988"/>
              <a:gd name="connsiteY36" fmla="*/ 2192543 h 5753325"/>
              <a:gd name="connsiteX37" fmla="*/ 6084946 w 6459988"/>
              <a:gd name="connsiteY37" fmla="*/ 2203694 h 5753325"/>
              <a:gd name="connsiteX38" fmla="*/ 5987861 w 6459988"/>
              <a:gd name="connsiteY38" fmla="*/ 2304868 h 5753325"/>
              <a:gd name="connsiteX39" fmla="*/ 5973439 w 6459988"/>
              <a:gd name="connsiteY39" fmla="*/ 2385635 h 5753325"/>
              <a:gd name="connsiteX40" fmla="*/ 5916727 w 6459988"/>
              <a:gd name="connsiteY40" fmla="*/ 2458777 h 5753325"/>
              <a:gd name="connsiteX41" fmla="*/ 5856524 w 6459988"/>
              <a:gd name="connsiteY41" fmla="*/ 2583281 h 5753325"/>
              <a:gd name="connsiteX42" fmla="*/ 5838091 w 6459988"/>
              <a:gd name="connsiteY42" fmla="*/ 2753474 h 5753325"/>
              <a:gd name="connsiteX43" fmla="*/ 5777471 w 6459988"/>
              <a:gd name="connsiteY43" fmla="*/ 2901570 h 5753325"/>
              <a:gd name="connsiteX44" fmla="*/ 5723992 w 6459988"/>
              <a:gd name="connsiteY44" fmla="*/ 2998752 h 5753325"/>
              <a:gd name="connsiteX45" fmla="*/ 5557886 w 6459988"/>
              <a:gd name="connsiteY45" fmla="*/ 3329735 h 5753325"/>
              <a:gd name="connsiteX46" fmla="*/ 5471501 w 6459988"/>
              <a:gd name="connsiteY46" fmla="*/ 3462221 h 5753325"/>
              <a:gd name="connsiteX47" fmla="*/ 5465154 w 6459988"/>
              <a:gd name="connsiteY47" fmla="*/ 3541065 h 5753325"/>
              <a:gd name="connsiteX48" fmla="*/ 5437889 w 6459988"/>
              <a:gd name="connsiteY48" fmla="*/ 3559927 h 5753325"/>
              <a:gd name="connsiteX49" fmla="*/ 5432770 w 6459988"/>
              <a:gd name="connsiteY49" fmla="*/ 3562948 h 5753325"/>
              <a:gd name="connsiteX50" fmla="*/ 5406795 w 6459988"/>
              <a:gd name="connsiteY50" fmla="*/ 3578594 h 5753325"/>
              <a:gd name="connsiteX51" fmla="*/ 5381495 w 6459988"/>
              <a:gd name="connsiteY51" fmla="*/ 3599883 h 5753325"/>
              <a:gd name="connsiteX52" fmla="*/ 5363689 w 6459988"/>
              <a:gd name="connsiteY52" fmla="*/ 3633299 h 5753325"/>
              <a:gd name="connsiteX53" fmla="*/ 5291870 w 6459988"/>
              <a:gd name="connsiteY53" fmla="*/ 3799039 h 5753325"/>
              <a:gd name="connsiteX54" fmla="*/ 5241600 w 6459988"/>
              <a:gd name="connsiteY54" fmla="*/ 3894238 h 5753325"/>
              <a:gd name="connsiteX55" fmla="*/ 5211041 w 6459988"/>
              <a:gd name="connsiteY55" fmla="*/ 3924184 h 5753325"/>
              <a:gd name="connsiteX56" fmla="*/ 5176073 w 6459988"/>
              <a:gd name="connsiteY56" fmla="*/ 3970179 h 5753325"/>
              <a:gd name="connsiteX57" fmla="*/ 5172826 w 6459988"/>
              <a:gd name="connsiteY57" fmla="*/ 3991773 h 5753325"/>
              <a:gd name="connsiteX58" fmla="*/ 5157053 w 6459988"/>
              <a:gd name="connsiteY58" fmla="*/ 3997708 h 5753325"/>
              <a:gd name="connsiteX59" fmla="*/ 5127922 w 6459988"/>
              <a:gd name="connsiteY59" fmla="*/ 4022660 h 5753325"/>
              <a:gd name="connsiteX60" fmla="*/ 5020872 w 6459988"/>
              <a:gd name="connsiteY60" fmla="*/ 4075951 h 5753325"/>
              <a:gd name="connsiteX61" fmla="*/ 4991410 w 6459988"/>
              <a:gd name="connsiteY61" fmla="*/ 4087598 h 5753325"/>
              <a:gd name="connsiteX62" fmla="*/ 4930112 w 6459988"/>
              <a:gd name="connsiteY62" fmla="*/ 4138459 h 5753325"/>
              <a:gd name="connsiteX63" fmla="*/ 4834224 w 6459988"/>
              <a:gd name="connsiteY63" fmla="*/ 4231643 h 5753325"/>
              <a:gd name="connsiteX64" fmla="*/ 4812599 w 6459988"/>
              <a:gd name="connsiteY64" fmla="*/ 4249449 h 5753325"/>
              <a:gd name="connsiteX65" fmla="*/ 4789188 w 6459988"/>
              <a:gd name="connsiteY65" fmla="*/ 4256678 h 5753325"/>
              <a:gd name="connsiteX66" fmla="*/ 4779554 w 6459988"/>
              <a:gd name="connsiteY66" fmla="*/ 4251313 h 5753325"/>
              <a:gd name="connsiteX67" fmla="*/ 4766885 w 6459988"/>
              <a:gd name="connsiteY67" fmla="*/ 4259812 h 5753325"/>
              <a:gd name="connsiteX68" fmla="*/ 4762510 w 6459988"/>
              <a:gd name="connsiteY68" fmla="*/ 4260383 h 5753325"/>
              <a:gd name="connsiteX69" fmla="*/ 4738416 w 6459988"/>
              <a:gd name="connsiteY69" fmla="*/ 4265355 h 5753325"/>
              <a:gd name="connsiteX70" fmla="*/ 4712007 w 6459988"/>
              <a:gd name="connsiteY70" fmla="*/ 4317892 h 5753325"/>
              <a:gd name="connsiteX71" fmla="*/ 4658930 w 6459988"/>
              <a:gd name="connsiteY71" fmla="*/ 4348041 h 5753325"/>
              <a:gd name="connsiteX72" fmla="*/ 4443526 w 6459988"/>
              <a:gd name="connsiteY72" fmla="*/ 4507851 h 5753325"/>
              <a:gd name="connsiteX73" fmla="*/ 4289766 w 6459988"/>
              <a:gd name="connsiteY73" fmla="*/ 4711450 h 5753325"/>
              <a:gd name="connsiteX74" fmla="*/ 4150870 w 6459988"/>
              <a:gd name="connsiteY74" fmla="*/ 4818480 h 5753325"/>
              <a:gd name="connsiteX75" fmla="*/ 4006639 w 6459988"/>
              <a:gd name="connsiteY75" fmla="*/ 4933815 h 5753325"/>
              <a:gd name="connsiteX76" fmla="*/ 3298210 w 6459988"/>
              <a:gd name="connsiteY76" fmla="*/ 5070790 h 5753325"/>
              <a:gd name="connsiteX77" fmla="*/ 2947678 w 6459988"/>
              <a:gd name="connsiteY77" fmla="*/ 5117869 h 5753325"/>
              <a:gd name="connsiteX78" fmla="*/ 2822169 w 6459988"/>
              <a:gd name="connsiteY78" fmla="*/ 5129396 h 5753325"/>
              <a:gd name="connsiteX79" fmla="*/ 2538773 w 6459988"/>
              <a:gd name="connsiteY79" fmla="*/ 5313397 h 5753325"/>
              <a:gd name="connsiteX80" fmla="*/ 2014500 w 6459988"/>
              <a:gd name="connsiteY80" fmla="*/ 5519744 h 5753325"/>
              <a:gd name="connsiteX81" fmla="*/ 1934391 w 6459988"/>
              <a:gd name="connsiteY81" fmla="*/ 5591335 h 5753325"/>
              <a:gd name="connsiteX82" fmla="*/ 1892550 w 6459988"/>
              <a:gd name="connsiteY82" fmla="*/ 5649708 h 5753325"/>
              <a:gd name="connsiteX83" fmla="*/ 1854769 w 6459988"/>
              <a:gd name="connsiteY83" fmla="*/ 5647691 h 5753325"/>
              <a:gd name="connsiteX84" fmla="*/ 1809461 w 6459988"/>
              <a:gd name="connsiteY84" fmla="*/ 5648628 h 5753325"/>
              <a:gd name="connsiteX85" fmla="*/ 1745150 w 6459988"/>
              <a:gd name="connsiteY85" fmla="*/ 5693879 h 5753325"/>
              <a:gd name="connsiteX86" fmla="*/ 1713375 w 6459988"/>
              <a:gd name="connsiteY86" fmla="*/ 5684672 h 5753325"/>
              <a:gd name="connsiteX87" fmla="*/ 1707808 w 6459988"/>
              <a:gd name="connsiteY87" fmla="*/ 5682611 h 5753325"/>
              <a:gd name="connsiteX88" fmla="*/ 1679313 w 6459988"/>
              <a:gd name="connsiteY88" fmla="*/ 5672360 h 5753325"/>
              <a:gd name="connsiteX89" fmla="*/ 1646933 w 6459988"/>
              <a:gd name="connsiteY89" fmla="*/ 5666227 h 5753325"/>
              <a:gd name="connsiteX90" fmla="*/ 1610055 w 6459988"/>
              <a:gd name="connsiteY90" fmla="*/ 5673643 h 5753325"/>
              <a:gd name="connsiteX91" fmla="*/ 1437641 w 6459988"/>
              <a:gd name="connsiteY91" fmla="*/ 5723266 h 5753325"/>
              <a:gd name="connsiteX92" fmla="*/ 1332869 w 6459988"/>
              <a:gd name="connsiteY92" fmla="*/ 5744752 h 5753325"/>
              <a:gd name="connsiteX93" fmla="*/ 1290525 w 6459988"/>
              <a:gd name="connsiteY93" fmla="*/ 5740036 h 5753325"/>
              <a:gd name="connsiteX94" fmla="*/ 1233107 w 6459988"/>
              <a:gd name="connsiteY94" fmla="*/ 5742106 h 5753325"/>
              <a:gd name="connsiteX95" fmla="*/ 1214532 w 6459988"/>
              <a:gd name="connsiteY95" fmla="*/ 5753325 h 5753325"/>
              <a:gd name="connsiteX96" fmla="*/ 1199955 w 6459988"/>
              <a:gd name="connsiteY96" fmla="*/ 5744831 h 5753325"/>
              <a:gd name="connsiteX97" fmla="*/ 1162337 w 6459988"/>
              <a:gd name="connsiteY97" fmla="*/ 5738048 h 5753325"/>
              <a:gd name="connsiteX98" fmla="*/ 1053457 w 6459988"/>
              <a:gd name="connsiteY98" fmla="*/ 5688676 h 5753325"/>
              <a:gd name="connsiteX99" fmla="*/ 1025798 w 6459988"/>
              <a:gd name="connsiteY99" fmla="*/ 5673166 h 5753325"/>
              <a:gd name="connsiteX100" fmla="*/ 947900 w 6459988"/>
              <a:gd name="connsiteY100" fmla="*/ 5657848 h 5753325"/>
              <a:gd name="connsiteX101" fmla="*/ 815627 w 6459988"/>
              <a:gd name="connsiteY101" fmla="*/ 5642557 h 5753325"/>
              <a:gd name="connsiteX102" fmla="*/ 788251 w 6459988"/>
              <a:gd name="connsiteY102" fmla="*/ 5637065 h 5753325"/>
              <a:gd name="connsiteX103" fmla="*/ 767822 w 6459988"/>
              <a:gd name="connsiteY103" fmla="*/ 5623450 h 5753325"/>
              <a:gd name="connsiteX104" fmla="*/ 765791 w 6459988"/>
              <a:gd name="connsiteY104" fmla="*/ 5612539 h 5753325"/>
              <a:gd name="connsiteX105" fmla="*/ 751230 w 6459988"/>
              <a:gd name="connsiteY105" fmla="*/ 5608092 h 5753325"/>
              <a:gd name="connsiteX106" fmla="*/ 748008 w 6459988"/>
              <a:gd name="connsiteY106" fmla="*/ 5605052 h 5753325"/>
              <a:gd name="connsiteX107" fmla="*/ 728871 w 6459988"/>
              <a:gd name="connsiteY107" fmla="*/ 5589469 h 5753325"/>
              <a:gd name="connsiteX108" fmla="*/ 671898 w 6459988"/>
              <a:gd name="connsiteY108" fmla="*/ 5602363 h 5753325"/>
              <a:gd name="connsiteX109" fmla="*/ 615065 w 6459988"/>
              <a:gd name="connsiteY109" fmla="*/ 5580257 h 5753325"/>
              <a:gd name="connsiteX110" fmla="*/ 355785 w 6459988"/>
              <a:gd name="connsiteY110" fmla="*/ 5514383 h 5753325"/>
              <a:gd name="connsiteX111" fmla="*/ 102269 w 6459988"/>
              <a:gd name="connsiteY111" fmla="*/ 5524347 h 5753325"/>
              <a:gd name="connsiteX112" fmla="*/ 13160 w 6459988"/>
              <a:gd name="connsiteY112" fmla="*/ 5514159 h 5753325"/>
              <a:gd name="connsiteX113" fmla="*/ 0 w 6459988"/>
              <a:gd name="connsiteY113" fmla="*/ 5511735 h 5753325"/>
              <a:gd name="connsiteX114" fmla="*/ 0 w 6459988"/>
              <a:gd name="connsiteY114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453989 w 6459988"/>
              <a:gd name="connsiteY9" fmla="*/ 711876 h 5753325"/>
              <a:gd name="connsiteX10" fmla="*/ 6344988 w 6459988"/>
              <a:gd name="connsiteY10" fmla="*/ 697330 h 5753325"/>
              <a:gd name="connsiteX11" fmla="*/ 6447445 w 6459988"/>
              <a:gd name="connsiteY11" fmla="*/ 780003 h 5753325"/>
              <a:gd name="connsiteX12" fmla="*/ 6426552 w 6459988"/>
              <a:gd name="connsiteY12" fmla="*/ 845805 h 5753325"/>
              <a:gd name="connsiteX13" fmla="*/ 6434072 w 6459988"/>
              <a:gd name="connsiteY13" fmla="*/ 910733 h 5753325"/>
              <a:gd name="connsiteX14" fmla="*/ 6432570 w 6459988"/>
              <a:gd name="connsiteY14" fmla="*/ 983394 h 5753325"/>
              <a:gd name="connsiteX15" fmla="*/ 6431878 w 6459988"/>
              <a:gd name="connsiteY15" fmla="*/ 1026728 h 5753325"/>
              <a:gd name="connsiteX16" fmla="*/ 6414269 w 6459988"/>
              <a:gd name="connsiteY16" fmla="*/ 1151111 h 5753325"/>
              <a:gd name="connsiteX17" fmla="*/ 6371722 w 6459988"/>
              <a:gd name="connsiteY17" fmla="*/ 1318080 h 5753325"/>
              <a:gd name="connsiteX18" fmla="*/ 6356023 w 6459988"/>
              <a:gd name="connsiteY18" fmla="*/ 1356227 h 5753325"/>
              <a:gd name="connsiteX19" fmla="*/ 6356157 w 6459988"/>
              <a:gd name="connsiteY19" fmla="*/ 1361967 h 5753325"/>
              <a:gd name="connsiteX20" fmla="*/ 6350613 w 6459988"/>
              <a:gd name="connsiteY20" fmla="*/ 1393569 h 5753325"/>
              <a:gd name="connsiteX21" fmla="*/ 6357062 w 6459988"/>
              <a:gd name="connsiteY21" fmla="*/ 1444071 h 5753325"/>
              <a:gd name="connsiteX22" fmla="*/ 6364832 w 6459988"/>
              <a:gd name="connsiteY22" fmla="*/ 1478763 h 5753325"/>
              <a:gd name="connsiteX23" fmla="*/ 6369745 w 6459988"/>
              <a:gd name="connsiteY23" fmla="*/ 1495680 h 5753325"/>
              <a:gd name="connsiteX24" fmla="*/ 6370898 w 6459988"/>
              <a:gd name="connsiteY24" fmla="*/ 1513331 h 5753325"/>
              <a:gd name="connsiteX25" fmla="*/ 6368801 w 6459988"/>
              <a:gd name="connsiteY25" fmla="*/ 1527414 h 5753325"/>
              <a:gd name="connsiteX26" fmla="*/ 6359177 w 6459988"/>
              <a:gd name="connsiteY26" fmla="*/ 1639513 h 5753325"/>
              <a:gd name="connsiteX27" fmla="*/ 6299489 w 6459988"/>
              <a:gd name="connsiteY27" fmla="*/ 1784860 h 5753325"/>
              <a:gd name="connsiteX28" fmla="*/ 6267878 w 6459988"/>
              <a:gd name="connsiteY28" fmla="*/ 1858572 h 5753325"/>
              <a:gd name="connsiteX29" fmla="*/ 6251146 w 6459988"/>
              <a:gd name="connsiteY29" fmla="*/ 1926167 h 5753325"/>
              <a:gd name="connsiteX30" fmla="*/ 6210686 w 6459988"/>
              <a:gd name="connsiteY30" fmla="*/ 2014834 h 5753325"/>
              <a:gd name="connsiteX31" fmla="*/ 6106652 w 6459988"/>
              <a:gd name="connsiteY31" fmla="*/ 2150572 h 5753325"/>
              <a:gd name="connsiteX32" fmla="*/ 6097813 w 6459988"/>
              <a:gd name="connsiteY32" fmla="*/ 2172208 h 5753325"/>
              <a:gd name="connsiteX33" fmla="*/ 6095990 w 6459988"/>
              <a:gd name="connsiteY33" fmla="*/ 2181185 h 5753325"/>
              <a:gd name="connsiteX34" fmla="*/ 6090126 w 6459988"/>
              <a:gd name="connsiteY34" fmla="*/ 2192533 h 5753325"/>
              <a:gd name="connsiteX35" fmla="*/ 6089503 w 6459988"/>
              <a:gd name="connsiteY35" fmla="*/ 2192543 h 5753325"/>
              <a:gd name="connsiteX36" fmla="*/ 6084946 w 6459988"/>
              <a:gd name="connsiteY36" fmla="*/ 2203694 h 5753325"/>
              <a:gd name="connsiteX37" fmla="*/ 5987861 w 6459988"/>
              <a:gd name="connsiteY37" fmla="*/ 2304868 h 5753325"/>
              <a:gd name="connsiteX38" fmla="*/ 5973439 w 6459988"/>
              <a:gd name="connsiteY38" fmla="*/ 2385635 h 5753325"/>
              <a:gd name="connsiteX39" fmla="*/ 5916727 w 6459988"/>
              <a:gd name="connsiteY39" fmla="*/ 2458777 h 5753325"/>
              <a:gd name="connsiteX40" fmla="*/ 5856524 w 6459988"/>
              <a:gd name="connsiteY40" fmla="*/ 2583281 h 5753325"/>
              <a:gd name="connsiteX41" fmla="*/ 5838091 w 6459988"/>
              <a:gd name="connsiteY41" fmla="*/ 2753474 h 5753325"/>
              <a:gd name="connsiteX42" fmla="*/ 5777471 w 6459988"/>
              <a:gd name="connsiteY42" fmla="*/ 2901570 h 5753325"/>
              <a:gd name="connsiteX43" fmla="*/ 5723992 w 6459988"/>
              <a:gd name="connsiteY43" fmla="*/ 2998752 h 5753325"/>
              <a:gd name="connsiteX44" fmla="*/ 5557886 w 6459988"/>
              <a:gd name="connsiteY44" fmla="*/ 3329735 h 5753325"/>
              <a:gd name="connsiteX45" fmla="*/ 5471501 w 6459988"/>
              <a:gd name="connsiteY45" fmla="*/ 3462221 h 5753325"/>
              <a:gd name="connsiteX46" fmla="*/ 5465154 w 6459988"/>
              <a:gd name="connsiteY46" fmla="*/ 3541065 h 5753325"/>
              <a:gd name="connsiteX47" fmla="*/ 5437889 w 6459988"/>
              <a:gd name="connsiteY47" fmla="*/ 3559927 h 5753325"/>
              <a:gd name="connsiteX48" fmla="*/ 5432770 w 6459988"/>
              <a:gd name="connsiteY48" fmla="*/ 3562948 h 5753325"/>
              <a:gd name="connsiteX49" fmla="*/ 5406795 w 6459988"/>
              <a:gd name="connsiteY49" fmla="*/ 3578594 h 5753325"/>
              <a:gd name="connsiteX50" fmla="*/ 5381495 w 6459988"/>
              <a:gd name="connsiteY50" fmla="*/ 3599883 h 5753325"/>
              <a:gd name="connsiteX51" fmla="*/ 5363689 w 6459988"/>
              <a:gd name="connsiteY51" fmla="*/ 3633299 h 5753325"/>
              <a:gd name="connsiteX52" fmla="*/ 5291870 w 6459988"/>
              <a:gd name="connsiteY52" fmla="*/ 3799039 h 5753325"/>
              <a:gd name="connsiteX53" fmla="*/ 5241600 w 6459988"/>
              <a:gd name="connsiteY53" fmla="*/ 3894238 h 5753325"/>
              <a:gd name="connsiteX54" fmla="*/ 5211041 w 6459988"/>
              <a:gd name="connsiteY54" fmla="*/ 3924184 h 5753325"/>
              <a:gd name="connsiteX55" fmla="*/ 5176073 w 6459988"/>
              <a:gd name="connsiteY55" fmla="*/ 3970179 h 5753325"/>
              <a:gd name="connsiteX56" fmla="*/ 5172826 w 6459988"/>
              <a:gd name="connsiteY56" fmla="*/ 3991773 h 5753325"/>
              <a:gd name="connsiteX57" fmla="*/ 5157053 w 6459988"/>
              <a:gd name="connsiteY57" fmla="*/ 3997708 h 5753325"/>
              <a:gd name="connsiteX58" fmla="*/ 5127922 w 6459988"/>
              <a:gd name="connsiteY58" fmla="*/ 4022660 h 5753325"/>
              <a:gd name="connsiteX59" fmla="*/ 5020872 w 6459988"/>
              <a:gd name="connsiteY59" fmla="*/ 4075951 h 5753325"/>
              <a:gd name="connsiteX60" fmla="*/ 4991410 w 6459988"/>
              <a:gd name="connsiteY60" fmla="*/ 4087598 h 5753325"/>
              <a:gd name="connsiteX61" fmla="*/ 4930112 w 6459988"/>
              <a:gd name="connsiteY61" fmla="*/ 4138459 h 5753325"/>
              <a:gd name="connsiteX62" fmla="*/ 4834224 w 6459988"/>
              <a:gd name="connsiteY62" fmla="*/ 4231643 h 5753325"/>
              <a:gd name="connsiteX63" fmla="*/ 4812599 w 6459988"/>
              <a:gd name="connsiteY63" fmla="*/ 4249449 h 5753325"/>
              <a:gd name="connsiteX64" fmla="*/ 4789188 w 6459988"/>
              <a:gd name="connsiteY64" fmla="*/ 4256678 h 5753325"/>
              <a:gd name="connsiteX65" fmla="*/ 4779554 w 6459988"/>
              <a:gd name="connsiteY65" fmla="*/ 4251313 h 5753325"/>
              <a:gd name="connsiteX66" fmla="*/ 4766885 w 6459988"/>
              <a:gd name="connsiteY66" fmla="*/ 4259812 h 5753325"/>
              <a:gd name="connsiteX67" fmla="*/ 4762510 w 6459988"/>
              <a:gd name="connsiteY67" fmla="*/ 4260383 h 5753325"/>
              <a:gd name="connsiteX68" fmla="*/ 4738416 w 6459988"/>
              <a:gd name="connsiteY68" fmla="*/ 4265355 h 5753325"/>
              <a:gd name="connsiteX69" fmla="*/ 4712007 w 6459988"/>
              <a:gd name="connsiteY69" fmla="*/ 4317892 h 5753325"/>
              <a:gd name="connsiteX70" fmla="*/ 4658930 w 6459988"/>
              <a:gd name="connsiteY70" fmla="*/ 4348041 h 5753325"/>
              <a:gd name="connsiteX71" fmla="*/ 4443526 w 6459988"/>
              <a:gd name="connsiteY71" fmla="*/ 4507851 h 5753325"/>
              <a:gd name="connsiteX72" fmla="*/ 4289766 w 6459988"/>
              <a:gd name="connsiteY72" fmla="*/ 4711450 h 5753325"/>
              <a:gd name="connsiteX73" fmla="*/ 4150870 w 6459988"/>
              <a:gd name="connsiteY73" fmla="*/ 4818480 h 5753325"/>
              <a:gd name="connsiteX74" fmla="*/ 4006639 w 6459988"/>
              <a:gd name="connsiteY74" fmla="*/ 4933815 h 5753325"/>
              <a:gd name="connsiteX75" fmla="*/ 3298210 w 6459988"/>
              <a:gd name="connsiteY75" fmla="*/ 5070790 h 5753325"/>
              <a:gd name="connsiteX76" fmla="*/ 2947678 w 6459988"/>
              <a:gd name="connsiteY76" fmla="*/ 5117869 h 5753325"/>
              <a:gd name="connsiteX77" fmla="*/ 2822169 w 6459988"/>
              <a:gd name="connsiteY77" fmla="*/ 5129396 h 5753325"/>
              <a:gd name="connsiteX78" fmla="*/ 2538773 w 6459988"/>
              <a:gd name="connsiteY78" fmla="*/ 5313397 h 5753325"/>
              <a:gd name="connsiteX79" fmla="*/ 2014500 w 6459988"/>
              <a:gd name="connsiteY79" fmla="*/ 5519744 h 5753325"/>
              <a:gd name="connsiteX80" fmla="*/ 1934391 w 6459988"/>
              <a:gd name="connsiteY80" fmla="*/ 5591335 h 5753325"/>
              <a:gd name="connsiteX81" fmla="*/ 1892550 w 6459988"/>
              <a:gd name="connsiteY81" fmla="*/ 5649708 h 5753325"/>
              <a:gd name="connsiteX82" fmla="*/ 1854769 w 6459988"/>
              <a:gd name="connsiteY82" fmla="*/ 5647691 h 5753325"/>
              <a:gd name="connsiteX83" fmla="*/ 1809461 w 6459988"/>
              <a:gd name="connsiteY83" fmla="*/ 5648628 h 5753325"/>
              <a:gd name="connsiteX84" fmla="*/ 1745150 w 6459988"/>
              <a:gd name="connsiteY84" fmla="*/ 5693879 h 5753325"/>
              <a:gd name="connsiteX85" fmla="*/ 1713375 w 6459988"/>
              <a:gd name="connsiteY85" fmla="*/ 5684672 h 5753325"/>
              <a:gd name="connsiteX86" fmla="*/ 1707808 w 6459988"/>
              <a:gd name="connsiteY86" fmla="*/ 5682611 h 5753325"/>
              <a:gd name="connsiteX87" fmla="*/ 1679313 w 6459988"/>
              <a:gd name="connsiteY87" fmla="*/ 5672360 h 5753325"/>
              <a:gd name="connsiteX88" fmla="*/ 1646933 w 6459988"/>
              <a:gd name="connsiteY88" fmla="*/ 5666227 h 5753325"/>
              <a:gd name="connsiteX89" fmla="*/ 1610055 w 6459988"/>
              <a:gd name="connsiteY89" fmla="*/ 5673643 h 5753325"/>
              <a:gd name="connsiteX90" fmla="*/ 1437641 w 6459988"/>
              <a:gd name="connsiteY90" fmla="*/ 5723266 h 5753325"/>
              <a:gd name="connsiteX91" fmla="*/ 1332869 w 6459988"/>
              <a:gd name="connsiteY91" fmla="*/ 5744752 h 5753325"/>
              <a:gd name="connsiteX92" fmla="*/ 1290525 w 6459988"/>
              <a:gd name="connsiteY92" fmla="*/ 5740036 h 5753325"/>
              <a:gd name="connsiteX93" fmla="*/ 1233107 w 6459988"/>
              <a:gd name="connsiteY93" fmla="*/ 5742106 h 5753325"/>
              <a:gd name="connsiteX94" fmla="*/ 1214532 w 6459988"/>
              <a:gd name="connsiteY94" fmla="*/ 5753325 h 5753325"/>
              <a:gd name="connsiteX95" fmla="*/ 1199955 w 6459988"/>
              <a:gd name="connsiteY95" fmla="*/ 5744831 h 5753325"/>
              <a:gd name="connsiteX96" fmla="*/ 1162337 w 6459988"/>
              <a:gd name="connsiteY96" fmla="*/ 5738048 h 5753325"/>
              <a:gd name="connsiteX97" fmla="*/ 1053457 w 6459988"/>
              <a:gd name="connsiteY97" fmla="*/ 5688676 h 5753325"/>
              <a:gd name="connsiteX98" fmla="*/ 1025798 w 6459988"/>
              <a:gd name="connsiteY98" fmla="*/ 5673166 h 5753325"/>
              <a:gd name="connsiteX99" fmla="*/ 947900 w 6459988"/>
              <a:gd name="connsiteY99" fmla="*/ 5657848 h 5753325"/>
              <a:gd name="connsiteX100" fmla="*/ 815627 w 6459988"/>
              <a:gd name="connsiteY100" fmla="*/ 5642557 h 5753325"/>
              <a:gd name="connsiteX101" fmla="*/ 788251 w 6459988"/>
              <a:gd name="connsiteY101" fmla="*/ 5637065 h 5753325"/>
              <a:gd name="connsiteX102" fmla="*/ 767822 w 6459988"/>
              <a:gd name="connsiteY102" fmla="*/ 5623450 h 5753325"/>
              <a:gd name="connsiteX103" fmla="*/ 765791 w 6459988"/>
              <a:gd name="connsiteY103" fmla="*/ 5612539 h 5753325"/>
              <a:gd name="connsiteX104" fmla="*/ 751230 w 6459988"/>
              <a:gd name="connsiteY104" fmla="*/ 5608092 h 5753325"/>
              <a:gd name="connsiteX105" fmla="*/ 748008 w 6459988"/>
              <a:gd name="connsiteY105" fmla="*/ 5605052 h 5753325"/>
              <a:gd name="connsiteX106" fmla="*/ 728871 w 6459988"/>
              <a:gd name="connsiteY106" fmla="*/ 5589469 h 5753325"/>
              <a:gd name="connsiteX107" fmla="*/ 671898 w 6459988"/>
              <a:gd name="connsiteY107" fmla="*/ 5602363 h 5753325"/>
              <a:gd name="connsiteX108" fmla="*/ 615065 w 6459988"/>
              <a:gd name="connsiteY108" fmla="*/ 5580257 h 5753325"/>
              <a:gd name="connsiteX109" fmla="*/ 355785 w 6459988"/>
              <a:gd name="connsiteY109" fmla="*/ 5514383 h 5753325"/>
              <a:gd name="connsiteX110" fmla="*/ 102269 w 6459988"/>
              <a:gd name="connsiteY110" fmla="*/ 5524347 h 5753325"/>
              <a:gd name="connsiteX111" fmla="*/ 13160 w 6459988"/>
              <a:gd name="connsiteY111" fmla="*/ 5514159 h 5753325"/>
              <a:gd name="connsiteX112" fmla="*/ 0 w 6459988"/>
              <a:gd name="connsiteY112" fmla="*/ 5511735 h 5753325"/>
              <a:gd name="connsiteX113" fmla="*/ 0 w 6459988"/>
              <a:gd name="connsiteY113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344988 w 6459988"/>
              <a:gd name="connsiteY9" fmla="*/ 697330 h 5753325"/>
              <a:gd name="connsiteX10" fmla="*/ 6447445 w 6459988"/>
              <a:gd name="connsiteY10" fmla="*/ 780003 h 5753325"/>
              <a:gd name="connsiteX11" fmla="*/ 6426552 w 6459988"/>
              <a:gd name="connsiteY11" fmla="*/ 845805 h 5753325"/>
              <a:gd name="connsiteX12" fmla="*/ 6434072 w 6459988"/>
              <a:gd name="connsiteY12" fmla="*/ 910733 h 5753325"/>
              <a:gd name="connsiteX13" fmla="*/ 6432570 w 6459988"/>
              <a:gd name="connsiteY13" fmla="*/ 983394 h 5753325"/>
              <a:gd name="connsiteX14" fmla="*/ 6431878 w 6459988"/>
              <a:gd name="connsiteY14" fmla="*/ 1026728 h 5753325"/>
              <a:gd name="connsiteX15" fmla="*/ 6414269 w 6459988"/>
              <a:gd name="connsiteY15" fmla="*/ 1151111 h 5753325"/>
              <a:gd name="connsiteX16" fmla="*/ 6371722 w 6459988"/>
              <a:gd name="connsiteY16" fmla="*/ 1318080 h 5753325"/>
              <a:gd name="connsiteX17" fmla="*/ 6356023 w 6459988"/>
              <a:gd name="connsiteY17" fmla="*/ 1356227 h 5753325"/>
              <a:gd name="connsiteX18" fmla="*/ 6356157 w 6459988"/>
              <a:gd name="connsiteY18" fmla="*/ 1361967 h 5753325"/>
              <a:gd name="connsiteX19" fmla="*/ 6350613 w 6459988"/>
              <a:gd name="connsiteY19" fmla="*/ 1393569 h 5753325"/>
              <a:gd name="connsiteX20" fmla="*/ 6357062 w 6459988"/>
              <a:gd name="connsiteY20" fmla="*/ 1444071 h 5753325"/>
              <a:gd name="connsiteX21" fmla="*/ 6364832 w 6459988"/>
              <a:gd name="connsiteY21" fmla="*/ 1478763 h 5753325"/>
              <a:gd name="connsiteX22" fmla="*/ 6369745 w 6459988"/>
              <a:gd name="connsiteY22" fmla="*/ 1495680 h 5753325"/>
              <a:gd name="connsiteX23" fmla="*/ 6370898 w 6459988"/>
              <a:gd name="connsiteY23" fmla="*/ 1513331 h 5753325"/>
              <a:gd name="connsiteX24" fmla="*/ 6368801 w 6459988"/>
              <a:gd name="connsiteY24" fmla="*/ 1527414 h 5753325"/>
              <a:gd name="connsiteX25" fmla="*/ 6359177 w 6459988"/>
              <a:gd name="connsiteY25" fmla="*/ 1639513 h 5753325"/>
              <a:gd name="connsiteX26" fmla="*/ 6299489 w 6459988"/>
              <a:gd name="connsiteY26" fmla="*/ 1784860 h 5753325"/>
              <a:gd name="connsiteX27" fmla="*/ 6267878 w 6459988"/>
              <a:gd name="connsiteY27" fmla="*/ 1858572 h 5753325"/>
              <a:gd name="connsiteX28" fmla="*/ 6251146 w 6459988"/>
              <a:gd name="connsiteY28" fmla="*/ 1926167 h 5753325"/>
              <a:gd name="connsiteX29" fmla="*/ 6210686 w 6459988"/>
              <a:gd name="connsiteY29" fmla="*/ 2014834 h 5753325"/>
              <a:gd name="connsiteX30" fmla="*/ 6106652 w 6459988"/>
              <a:gd name="connsiteY30" fmla="*/ 2150572 h 5753325"/>
              <a:gd name="connsiteX31" fmla="*/ 6097813 w 6459988"/>
              <a:gd name="connsiteY31" fmla="*/ 2172208 h 5753325"/>
              <a:gd name="connsiteX32" fmla="*/ 6095990 w 6459988"/>
              <a:gd name="connsiteY32" fmla="*/ 2181185 h 5753325"/>
              <a:gd name="connsiteX33" fmla="*/ 6090126 w 6459988"/>
              <a:gd name="connsiteY33" fmla="*/ 2192533 h 5753325"/>
              <a:gd name="connsiteX34" fmla="*/ 6089503 w 6459988"/>
              <a:gd name="connsiteY34" fmla="*/ 2192543 h 5753325"/>
              <a:gd name="connsiteX35" fmla="*/ 6084946 w 6459988"/>
              <a:gd name="connsiteY35" fmla="*/ 2203694 h 5753325"/>
              <a:gd name="connsiteX36" fmla="*/ 5987861 w 6459988"/>
              <a:gd name="connsiteY36" fmla="*/ 2304868 h 5753325"/>
              <a:gd name="connsiteX37" fmla="*/ 5973439 w 6459988"/>
              <a:gd name="connsiteY37" fmla="*/ 2385635 h 5753325"/>
              <a:gd name="connsiteX38" fmla="*/ 5916727 w 6459988"/>
              <a:gd name="connsiteY38" fmla="*/ 2458777 h 5753325"/>
              <a:gd name="connsiteX39" fmla="*/ 5856524 w 6459988"/>
              <a:gd name="connsiteY39" fmla="*/ 2583281 h 5753325"/>
              <a:gd name="connsiteX40" fmla="*/ 5838091 w 6459988"/>
              <a:gd name="connsiteY40" fmla="*/ 2753474 h 5753325"/>
              <a:gd name="connsiteX41" fmla="*/ 5777471 w 6459988"/>
              <a:gd name="connsiteY41" fmla="*/ 2901570 h 5753325"/>
              <a:gd name="connsiteX42" fmla="*/ 5723992 w 6459988"/>
              <a:gd name="connsiteY42" fmla="*/ 2998752 h 5753325"/>
              <a:gd name="connsiteX43" fmla="*/ 5557886 w 6459988"/>
              <a:gd name="connsiteY43" fmla="*/ 3329735 h 5753325"/>
              <a:gd name="connsiteX44" fmla="*/ 5471501 w 6459988"/>
              <a:gd name="connsiteY44" fmla="*/ 3462221 h 5753325"/>
              <a:gd name="connsiteX45" fmla="*/ 5465154 w 6459988"/>
              <a:gd name="connsiteY45" fmla="*/ 3541065 h 5753325"/>
              <a:gd name="connsiteX46" fmla="*/ 5437889 w 6459988"/>
              <a:gd name="connsiteY46" fmla="*/ 3559927 h 5753325"/>
              <a:gd name="connsiteX47" fmla="*/ 5432770 w 6459988"/>
              <a:gd name="connsiteY47" fmla="*/ 3562948 h 5753325"/>
              <a:gd name="connsiteX48" fmla="*/ 5406795 w 6459988"/>
              <a:gd name="connsiteY48" fmla="*/ 3578594 h 5753325"/>
              <a:gd name="connsiteX49" fmla="*/ 5381495 w 6459988"/>
              <a:gd name="connsiteY49" fmla="*/ 3599883 h 5753325"/>
              <a:gd name="connsiteX50" fmla="*/ 5363689 w 6459988"/>
              <a:gd name="connsiteY50" fmla="*/ 3633299 h 5753325"/>
              <a:gd name="connsiteX51" fmla="*/ 5291870 w 6459988"/>
              <a:gd name="connsiteY51" fmla="*/ 3799039 h 5753325"/>
              <a:gd name="connsiteX52" fmla="*/ 5241600 w 6459988"/>
              <a:gd name="connsiteY52" fmla="*/ 3894238 h 5753325"/>
              <a:gd name="connsiteX53" fmla="*/ 5211041 w 6459988"/>
              <a:gd name="connsiteY53" fmla="*/ 3924184 h 5753325"/>
              <a:gd name="connsiteX54" fmla="*/ 5176073 w 6459988"/>
              <a:gd name="connsiteY54" fmla="*/ 3970179 h 5753325"/>
              <a:gd name="connsiteX55" fmla="*/ 5172826 w 6459988"/>
              <a:gd name="connsiteY55" fmla="*/ 3991773 h 5753325"/>
              <a:gd name="connsiteX56" fmla="*/ 5157053 w 6459988"/>
              <a:gd name="connsiteY56" fmla="*/ 3997708 h 5753325"/>
              <a:gd name="connsiteX57" fmla="*/ 5127922 w 6459988"/>
              <a:gd name="connsiteY57" fmla="*/ 4022660 h 5753325"/>
              <a:gd name="connsiteX58" fmla="*/ 5020872 w 6459988"/>
              <a:gd name="connsiteY58" fmla="*/ 4075951 h 5753325"/>
              <a:gd name="connsiteX59" fmla="*/ 4991410 w 6459988"/>
              <a:gd name="connsiteY59" fmla="*/ 4087598 h 5753325"/>
              <a:gd name="connsiteX60" fmla="*/ 4930112 w 6459988"/>
              <a:gd name="connsiteY60" fmla="*/ 4138459 h 5753325"/>
              <a:gd name="connsiteX61" fmla="*/ 4834224 w 6459988"/>
              <a:gd name="connsiteY61" fmla="*/ 4231643 h 5753325"/>
              <a:gd name="connsiteX62" fmla="*/ 4812599 w 6459988"/>
              <a:gd name="connsiteY62" fmla="*/ 4249449 h 5753325"/>
              <a:gd name="connsiteX63" fmla="*/ 4789188 w 6459988"/>
              <a:gd name="connsiteY63" fmla="*/ 4256678 h 5753325"/>
              <a:gd name="connsiteX64" fmla="*/ 4779554 w 6459988"/>
              <a:gd name="connsiteY64" fmla="*/ 4251313 h 5753325"/>
              <a:gd name="connsiteX65" fmla="*/ 4766885 w 6459988"/>
              <a:gd name="connsiteY65" fmla="*/ 4259812 h 5753325"/>
              <a:gd name="connsiteX66" fmla="*/ 4762510 w 6459988"/>
              <a:gd name="connsiteY66" fmla="*/ 4260383 h 5753325"/>
              <a:gd name="connsiteX67" fmla="*/ 4738416 w 6459988"/>
              <a:gd name="connsiteY67" fmla="*/ 4265355 h 5753325"/>
              <a:gd name="connsiteX68" fmla="*/ 4712007 w 6459988"/>
              <a:gd name="connsiteY68" fmla="*/ 4317892 h 5753325"/>
              <a:gd name="connsiteX69" fmla="*/ 4658930 w 6459988"/>
              <a:gd name="connsiteY69" fmla="*/ 4348041 h 5753325"/>
              <a:gd name="connsiteX70" fmla="*/ 4443526 w 6459988"/>
              <a:gd name="connsiteY70" fmla="*/ 4507851 h 5753325"/>
              <a:gd name="connsiteX71" fmla="*/ 4289766 w 6459988"/>
              <a:gd name="connsiteY71" fmla="*/ 4711450 h 5753325"/>
              <a:gd name="connsiteX72" fmla="*/ 4150870 w 6459988"/>
              <a:gd name="connsiteY72" fmla="*/ 4818480 h 5753325"/>
              <a:gd name="connsiteX73" fmla="*/ 4006639 w 6459988"/>
              <a:gd name="connsiteY73" fmla="*/ 4933815 h 5753325"/>
              <a:gd name="connsiteX74" fmla="*/ 3298210 w 6459988"/>
              <a:gd name="connsiteY74" fmla="*/ 5070790 h 5753325"/>
              <a:gd name="connsiteX75" fmla="*/ 2947678 w 6459988"/>
              <a:gd name="connsiteY75" fmla="*/ 5117869 h 5753325"/>
              <a:gd name="connsiteX76" fmla="*/ 2822169 w 6459988"/>
              <a:gd name="connsiteY76" fmla="*/ 5129396 h 5753325"/>
              <a:gd name="connsiteX77" fmla="*/ 2538773 w 6459988"/>
              <a:gd name="connsiteY77" fmla="*/ 5313397 h 5753325"/>
              <a:gd name="connsiteX78" fmla="*/ 2014500 w 6459988"/>
              <a:gd name="connsiteY78" fmla="*/ 5519744 h 5753325"/>
              <a:gd name="connsiteX79" fmla="*/ 1934391 w 6459988"/>
              <a:gd name="connsiteY79" fmla="*/ 5591335 h 5753325"/>
              <a:gd name="connsiteX80" fmla="*/ 1892550 w 6459988"/>
              <a:gd name="connsiteY80" fmla="*/ 5649708 h 5753325"/>
              <a:gd name="connsiteX81" fmla="*/ 1854769 w 6459988"/>
              <a:gd name="connsiteY81" fmla="*/ 5647691 h 5753325"/>
              <a:gd name="connsiteX82" fmla="*/ 1809461 w 6459988"/>
              <a:gd name="connsiteY82" fmla="*/ 5648628 h 5753325"/>
              <a:gd name="connsiteX83" fmla="*/ 1745150 w 6459988"/>
              <a:gd name="connsiteY83" fmla="*/ 5693879 h 5753325"/>
              <a:gd name="connsiteX84" fmla="*/ 1713375 w 6459988"/>
              <a:gd name="connsiteY84" fmla="*/ 5684672 h 5753325"/>
              <a:gd name="connsiteX85" fmla="*/ 1707808 w 6459988"/>
              <a:gd name="connsiteY85" fmla="*/ 5682611 h 5753325"/>
              <a:gd name="connsiteX86" fmla="*/ 1679313 w 6459988"/>
              <a:gd name="connsiteY86" fmla="*/ 5672360 h 5753325"/>
              <a:gd name="connsiteX87" fmla="*/ 1646933 w 6459988"/>
              <a:gd name="connsiteY87" fmla="*/ 5666227 h 5753325"/>
              <a:gd name="connsiteX88" fmla="*/ 1610055 w 6459988"/>
              <a:gd name="connsiteY88" fmla="*/ 5673643 h 5753325"/>
              <a:gd name="connsiteX89" fmla="*/ 1437641 w 6459988"/>
              <a:gd name="connsiteY89" fmla="*/ 5723266 h 5753325"/>
              <a:gd name="connsiteX90" fmla="*/ 1332869 w 6459988"/>
              <a:gd name="connsiteY90" fmla="*/ 5744752 h 5753325"/>
              <a:gd name="connsiteX91" fmla="*/ 1290525 w 6459988"/>
              <a:gd name="connsiteY91" fmla="*/ 5740036 h 5753325"/>
              <a:gd name="connsiteX92" fmla="*/ 1233107 w 6459988"/>
              <a:gd name="connsiteY92" fmla="*/ 5742106 h 5753325"/>
              <a:gd name="connsiteX93" fmla="*/ 1214532 w 6459988"/>
              <a:gd name="connsiteY93" fmla="*/ 5753325 h 5753325"/>
              <a:gd name="connsiteX94" fmla="*/ 1199955 w 6459988"/>
              <a:gd name="connsiteY94" fmla="*/ 5744831 h 5753325"/>
              <a:gd name="connsiteX95" fmla="*/ 1162337 w 6459988"/>
              <a:gd name="connsiteY95" fmla="*/ 5738048 h 5753325"/>
              <a:gd name="connsiteX96" fmla="*/ 1053457 w 6459988"/>
              <a:gd name="connsiteY96" fmla="*/ 5688676 h 5753325"/>
              <a:gd name="connsiteX97" fmla="*/ 1025798 w 6459988"/>
              <a:gd name="connsiteY97" fmla="*/ 5673166 h 5753325"/>
              <a:gd name="connsiteX98" fmla="*/ 947900 w 6459988"/>
              <a:gd name="connsiteY98" fmla="*/ 5657848 h 5753325"/>
              <a:gd name="connsiteX99" fmla="*/ 815627 w 6459988"/>
              <a:gd name="connsiteY99" fmla="*/ 5642557 h 5753325"/>
              <a:gd name="connsiteX100" fmla="*/ 788251 w 6459988"/>
              <a:gd name="connsiteY100" fmla="*/ 5637065 h 5753325"/>
              <a:gd name="connsiteX101" fmla="*/ 767822 w 6459988"/>
              <a:gd name="connsiteY101" fmla="*/ 5623450 h 5753325"/>
              <a:gd name="connsiteX102" fmla="*/ 765791 w 6459988"/>
              <a:gd name="connsiteY102" fmla="*/ 5612539 h 5753325"/>
              <a:gd name="connsiteX103" fmla="*/ 751230 w 6459988"/>
              <a:gd name="connsiteY103" fmla="*/ 5608092 h 5753325"/>
              <a:gd name="connsiteX104" fmla="*/ 748008 w 6459988"/>
              <a:gd name="connsiteY104" fmla="*/ 5605052 h 5753325"/>
              <a:gd name="connsiteX105" fmla="*/ 728871 w 6459988"/>
              <a:gd name="connsiteY105" fmla="*/ 5589469 h 5753325"/>
              <a:gd name="connsiteX106" fmla="*/ 671898 w 6459988"/>
              <a:gd name="connsiteY106" fmla="*/ 5602363 h 5753325"/>
              <a:gd name="connsiteX107" fmla="*/ 615065 w 6459988"/>
              <a:gd name="connsiteY107" fmla="*/ 5580257 h 5753325"/>
              <a:gd name="connsiteX108" fmla="*/ 355785 w 6459988"/>
              <a:gd name="connsiteY108" fmla="*/ 5514383 h 5753325"/>
              <a:gd name="connsiteX109" fmla="*/ 102269 w 6459988"/>
              <a:gd name="connsiteY109" fmla="*/ 5524347 h 5753325"/>
              <a:gd name="connsiteX110" fmla="*/ 13160 w 6459988"/>
              <a:gd name="connsiteY110" fmla="*/ 5514159 h 5753325"/>
              <a:gd name="connsiteX111" fmla="*/ 0 w 6459988"/>
              <a:gd name="connsiteY111" fmla="*/ 5511735 h 5753325"/>
              <a:gd name="connsiteX112" fmla="*/ 0 w 6459988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75685 w 6447632"/>
              <a:gd name="connsiteY6" fmla="*/ 535865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447445 w 6447632"/>
              <a:gd name="connsiteY10" fmla="*/ 780003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75685 w 6447632"/>
              <a:gd name="connsiteY6" fmla="*/ 535865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362266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05877 w 6447632"/>
              <a:gd name="connsiteY14" fmla="*/ 1026728 h 5753325"/>
              <a:gd name="connsiteX15" fmla="*/ 6362266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05877 w 6447632"/>
              <a:gd name="connsiteY13" fmla="*/ 1026728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405877 w 6447632"/>
              <a:gd name="connsiteY13" fmla="*/ 1026728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20797 w 6447632"/>
              <a:gd name="connsiteY14" fmla="*/ 1146964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09888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20797 w 6447632"/>
              <a:gd name="connsiteY14" fmla="*/ 1146964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3456"/>
              <a:gd name="connsiteY0" fmla="*/ 0 h 5753325"/>
              <a:gd name="connsiteX1" fmla="*/ 6438980 w 6443456"/>
              <a:gd name="connsiteY1" fmla="*/ 0 h 5753325"/>
              <a:gd name="connsiteX2" fmla="*/ 6439047 w 6443456"/>
              <a:gd name="connsiteY2" fmla="*/ 147 h 5753325"/>
              <a:gd name="connsiteX3" fmla="*/ 6443456 w 6443456"/>
              <a:gd name="connsiteY3" fmla="*/ 130105 h 5753325"/>
              <a:gd name="connsiteX4" fmla="*/ 6422751 w 6443456"/>
              <a:gd name="connsiteY4" fmla="*/ 174163 h 5753325"/>
              <a:gd name="connsiteX5" fmla="*/ 6396598 w 6443456"/>
              <a:gd name="connsiteY5" fmla="*/ 274847 h 5753325"/>
              <a:gd name="connsiteX6" fmla="*/ 6337615 w 6443456"/>
              <a:gd name="connsiteY6" fmla="*/ 471794 h 5753325"/>
              <a:gd name="connsiteX7" fmla="*/ 6304423 w 6443456"/>
              <a:gd name="connsiteY7" fmla="*/ 582623 h 5753325"/>
              <a:gd name="connsiteX8" fmla="*/ 6303977 w 6443456"/>
              <a:gd name="connsiteY8" fmla="*/ 664291 h 5753325"/>
              <a:gd name="connsiteX9" fmla="*/ 6299372 w 6443456"/>
              <a:gd name="connsiteY9" fmla="*/ 697330 h 5753325"/>
              <a:gd name="connsiteX10" fmla="*/ 6309888 w 6443456"/>
              <a:gd name="connsiteY10" fmla="*/ 754001 h 5753325"/>
              <a:gd name="connsiteX11" fmla="*/ 6339879 w 6443456"/>
              <a:gd name="connsiteY11" fmla="*/ 811136 h 5753325"/>
              <a:gd name="connsiteX12" fmla="*/ 6330065 w 6443456"/>
              <a:gd name="connsiteY12" fmla="*/ 893399 h 5753325"/>
              <a:gd name="connsiteX13" fmla="*/ 6328618 w 6443456"/>
              <a:gd name="connsiteY13" fmla="*/ 1009766 h 5753325"/>
              <a:gd name="connsiteX14" fmla="*/ 6320797 w 6443456"/>
              <a:gd name="connsiteY14" fmla="*/ 1146964 h 5753325"/>
              <a:gd name="connsiteX15" fmla="*/ 6334400 w 6443456"/>
              <a:gd name="connsiteY15" fmla="*/ 1280757 h 5753325"/>
              <a:gd name="connsiteX16" fmla="*/ 6356023 w 6443456"/>
              <a:gd name="connsiteY16" fmla="*/ 1356227 h 5753325"/>
              <a:gd name="connsiteX17" fmla="*/ 6356157 w 6443456"/>
              <a:gd name="connsiteY17" fmla="*/ 1361967 h 5753325"/>
              <a:gd name="connsiteX18" fmla="*/ 6350613 w 6443456"/>
              <a:gd name="connsiteY18" fmla="*/ 1393569 h 5753325"/>
              <a:gd name="connsiteX19" fmla="*/ 6357062 w 6443456"/>
              <a:gd name="connsiteY19" fmla="*/ 1444071 h 5753325"/>
              <a:gd name="connsiteX20" fmla="*/ 6364832 w 6443456"/>
              <a:gd name="connsiteY20" fmla="*/ 1478763 h 5753325"/>
              <a:gd name="connsiteX21" fmla="*/ 6369745 w 6443456"/>
              <a:gd name="connsiteY21" fmla="*/ 1495680 h 5753325"/>
              <a:gd name="connsiteX22" fmla="*/ 6370898 w 6443456"/>
              <a:gd name="connsiteY22" fmla="*/ 1513331 h 5753325"/>
              <a:gd name="connsiteX23" fmla="*/ 6339773 w 6443456"/>
              <a:gd name="connsiteY23" fmla="*/ 1527414 h 5753325"/>
              <a:gd name="connsiteX24" fmla="*/ 6321854 w 6443456"/>
              <a:gd name="connsiteY24" fmla="*/ 1635366 h 5753325"/>
              <a:gd name="connsiteX25" fmla="*/ 6299489 w 6443456"/>
              <a:gd name="connsiteY25" fmla="*/ 1784860 h 5753325"/>
              <a:gd name="connsiteX26" fmla="*/ 6267878 w 6443456"/>
              <a:gd name="connsiteY26" fmla="*/ 1858572 h 5753325"/>
              <a:gd name="connsiteX27" fmla="*/ 6251146 w 6443456"/>
              <a:gd name="connsiteY27" fmla="*/ 1926167 h 5753325"/>
              <a:gd name="connsiteX28" fmla="*/ 6210686 w 6443456"/>
              <a:gd name="connsiteY28" fmla="*/ 2014834 h 5753325"/>
              <a:gd name="connsiteX29" fmla="*/ 6106652 w 6443456"/>
              <a:gd name="connsiteY29" fmla="*/ 2150572 h 5753325"/>
              <a:gd name="connsiteX30" fmla="*/ 6097813 w 6443456"/>
              <a:gd name="connsiteY30" fmla="*/ 2172208 h 5753325"/>
              <a:gd name="connsiteX31" fmla="*/ 6095990 w 6443456"/>
              <a:gd name="connsiteY31" fmla="*/ 2181185 h 5753325"/>
              <a:gd name="connsiteX32" fmla="*/ 6090126 w 6443456"/>
              <a:gd name="connsiteY32" fmla="*/ 2192533 h 5753325"/>
              <a:gd name="connsiteX33" fmla="*/ 6089503 w 6443456"/>
              <a:gd name="connsiteY33" fmla="*/ 2192543 h 5753325"/>
              <a:gd name="connsiteX34" fmla="*/ 6084946 w 6443456"/>
              <a:gd name="connsiteY34" fmla="*/ 2203694 h 5753325"/>
              <a:gd name="connsiteX35" fmla="*/ 5987861 w 6443456"/>
              <a:gd name="connsiteY35" fmla="*/ 2304868 h 5753325"/>
              <a:gd name="connsiteX36" fmla="*/ 5973439 w 6443456"/>
              <a:gd name="connsiteY36" fmla="*/ 2385635 h 5753325"/>
              <a:gd name="connsiteX37" fmla="*/ 5916727 w 6443456"/>
              <a:gd name="connsiteY37" fmla="*/ 2458777 h 5753325"/>
              <a:gd name="connsiteX38" fmla="*/ 5856524 w 6443456"/>
              <a:gd name="connsiteY38" fmla="*/ 2583281 h 5753325"/>
              <a:gd name="connsiteX39" fmla="*/ 5838091 w 6443456"/>
              <a:gd name="connsiteY39" fmla="*/ 2753474 h 5753325"/>
              <a:gd name="connsiteX40" fmla="*/ 5744296 w 6443456"/>
              <a:gd name="connsiteY40" fmla="*/ 2893276 h 5753325"/>
              <a:gd name="connsiteX41" fmla="*/ 5682522 w 6443456"/>
              <a:gd name="connsiteY41" fmla="*/ 3044368 h 5753325"/>
              <a:gd name="connsiteX42" fmla="*/ 5557886 w 6443456"/>
              <a:gd name="connsiteY42" fmla="*/ 3304853 h 5753325"/>
              <a:gd name="connsiteX43" fmla="*/ 5483942 w 6443456"/>
              <a:gd name="connsiteY43" fmla="*/ 3416604 h 5753325"/>
              <a:gd name="connsiteX44" fmla="*/ 5461007 w 6443456"/>
              <a:gd name="connsiteY44" fmla="*/ 3503742 h 5753325"/>
              <a:gd name="connsiteX45" fmla="*/ 5437889 w 6443456"/>
              <a:gd name="connsiteY45" fmla="*/ 3559927 h 5753325"/>
              <a:gd name="connsiteX46" fmla="*/ 5432770 w 6443456"/>
              <a:gd name="connsiteY46" fmla="*/ 3562948 h 5753325"/>
              <a:gd name="connsiteX47" fmla="*/ 5406795 w 6443456"/>
              <a:gd name="connsiteY47" fmla="*/ 3578594 h 5753325"/>
              <a:gd name="connsiteX48" fmla="*/ 5381495 w 6443456"/>
              <a:gd name="connsiteY48" fmla="*/ 3599883 h 5753325"/>
              <a:gd name="connsiteX49" fmla="*/ 5363689 w 6443456"/>
              <a:gd name="connsiteY49" fmla="*/ 3633299 h 5753325"/>
              <a:gd name="connsiteX50" fmla="*/ 5291870 w 6443456"/>
              <a:gd name="connsiteY50" fmla="*/ 3799039 h 5753325"/>
              <a:gd name="connsiteX51" fmla="*/ 5241600 w 6443456"/>
              <a:gd name="connsiteY51" fmla="*/ 3894238 h 5753325"/>
              <a:gd name="connsiteX52" fmla="*/ 5211041 w 6443456"/>
              <a:gd name="connsiteY52" fmla="*/ 3924184 h 5753325"/>
              <a:gd name="connsiteX53" fmla="*/ 5176073 w 6443456"/>
              <a:gd name="connsiteY53" fmla="*/ 3970179 h 5753325"/>
              <a:gd name="connsiteX54" fmla="*/ 5172826 w 6443456"/>
              <a:gd name="connsiteY54" fmla="*/ 3991773 h 5753325"/>
              <a:gd name="connsiteX55" fmla="*/ 5157053 w 6443456"/>
              <a:gd name="connsiteY55" fmla="*/ 3997708 h 5753325"/>
              <a:gd name="connsiteX56" fmla="*/ 5127922 w 6443456"/>
              <a:gd name="connsiteY56" fmla="*/ 4022660 h 5753325"/>
              <a:gd name="connsiteX57" fmla="*/ 5020872 w 6443456"/>
              <a:gd name="connsiteY57" fmla="*/ 4075951 h 5753325"/>
              <a:gd name="connsiteX58" fmla="*/ 4991410 w 6443456"/>
              <a:gd name="connsiteY58" fmla="*/ 4087598 h 5753325"/>
              <a:gd name="connsiteX59" fmla="*/ 4930112 w 6443456"/>
              <a:gd name="connsiteY59" fmla="*/ 4138459 h 5753325"/>
              <a:gd name="connsiteX60" fmla="*/ 4834224 w 6443456"/>
              <a:gd name="connsiteY60" fmla="*/ 4231643 h 5753325"/>
              <a:gd name="connsiteX61" fmla="*/ 4812599 w 6443456"/>
              <a:gd name="connsiteY61" fmla="*/ 4249449 h 5753325"/>
              <a:gd name="connsiteX62" fmla="*/ 4789188 w 6443456"/>
              <a:gd name="connsiteY62" fmla="*/ 4256678 h 5753325"/>
              <a:gd name="connsiteX63" fmla="*/ 4779554 w 6443456"/>
              <a:gd name="connsiteY63" fmla="*/ 4251313 h 5753325"/>
              <a:gd name="connsiteX64" fmla="*/ 4766885 w 6443456"/>
              <a:gd name="connsiteY64" fmla="*/ 4259812 h 5753325"/>
              <a:gd name="connsiteX65" fmla="*/ 4762510 w 6443456"/>
              <a:gd name="connsiteY65" fmla="*/ 4260383 h 5753325"/>
              <a:gd name="connsiteX66" fmla="*/ 4738416 w 6443456"/>
              <a:gd name="connsiteY66" fmla="*/ 4265355 h 5753325"/>
              <a:gd name="connsiteX67" fmla="*/ 4712007 w 6443456"/>
              <a:gd name="connsiteY67" fmla="*/ 4317892 h 5753325"/>
              <a:gd name="connsiteX68" fmla="*/ 4658930 w 6443456"/>
              <a:gd name="connsiteY68" fmla="*/ 4348041 h 5753325"/>
              <a:gd name="connsiteX69" fmla="*/ 4443526 w 6443456"/>
              <a:gd name="connsiteY69" fmla="*/ 4507851 h 5753325"/>
              <a:gd name="connsiteX70" fmla="*/ 4289766 w 6443456"/>
              <a:gd name="connsiteY70" fmla="*/ 4711450 h 5753325"/>
              <a:gd name="connsiteX71" fmla="*/ 4150870 w 6443456"/>
              <a:gd name="connsiteY71" fmla="*/ 4818480 h 5753325"/>
              <a:gd name="connsiteX72" fmla="*/ 4006639 w 6443456"/>
              <a:gd name="connsiteY72" fmla="*/ 4933815 h 5753325"/>
              <a:gd name="connsiteX73" fmla="*/ 3298210 w 6443456"/>
              <a:gd name="connsiteY73" fmla="*/ 5070790 h 5753325"/>
              <a:gd name="connsiteX74" fmla="*/ 2947678 w 6443456"/>
              <a:gd name="connsiteY74" fmla="*/ 5117869 h 5753325"/>
              <a:gd name="connsiteX75" fmla="*/ 2822169 w 6443456"/>
              <a:gd name="connsiteY75" fmla="*/ 5129396 h 5753325"/>
              <a:gd name="connsiteX76" fmla="*/ 2538773 w 6443456"/>
              <a:gd name="connsiteY76" fmla="*/ 5313397 h 5753325"/>
              <a:gd name="connsiteX77" fmla="*/ 2014500 w 6443456"/>
              <a:gd name="connsiteY77" fmla="*/ 5519744 h 5753325"/>
              <a:gd name="connsiteX78" fmla="*/ 1934391 w 6443456"/>
              <a:gd name="connsiteY78" fmla="*/ 5591335 h 5753325"/>
              <a:gd name="connsiteX79" fmla="*/ 1892550 w 6443456"/>
              <a:gd name="connsiteY79" fmla="*/ 5649708 h 5753325"/>
              <a:gd name="connsiteX80" fmla="*/ 1854769 w 6443456"/>
              <a:gd name="connsiteY80" fmla="*/ 5647691 h 5753325"/>
              <a:gd name="connsiteX81" fmla="*/ 1809461 w 6443456"/>
              <a:gd name="connsiteY81" fmla="*/ 5648628 h 5753325"/>
              <a:gd name="connsiteX82" fmla="*/ 1745150 w 6443456"/>
              <a:gd name="connsiteY82" fmla="*/ 5693879 h 5753325"/>
              <a:gd name="connsiteX83" fmla="*/ 1713375 w 6443456"/>
              <a:gd name="connsiteY83" fmla="*/ 5684672 h 5753325"/>
              <a:gd name="connsiteX84" fmla="*/ 1707808 w 6443456"/>
              <a:gd name="connsiteY84" fmla="*/ 5682611 h 5753325"/>
              <a:gd name="connsiteX85" fmla="*/ 1679313 w 6443456"/>
              <a:gd name="connsiteY85" fmla="*/ 5672360 h 5753325"/>
              <a:gd name="connsiteX86" fmla="*/ 1646933 w 6443456"/>
              <a:gd name="connsiteY86" fmla="*/ 5666227 h 5753325"/>
              <a:gd name="connsiteX87" fmla="*/ 1610055 w 6443456"/>
              <a:gd name="connsiteY87" fmla="*/ 5673643 h 5753325"/>
              <a:gd name="connsiteX88" fmla="*/ 1437641 w 6443456"/>
              <a:gd name="connsiteY88" fmla="*/ 5723266 h 5753325"/>
              <a:gd name="connsiteX89" fmla="*/ 1332869 w 6443456"/>
              <a:gd name="connsiteY89" fmla="*/ 5744752 h 5753325"/>
              <a:gd name="connsiteX90" fmla="*/ 1290525 w 6443456"/>
              <a:gd name="connsiteY90" fmla="*/ 5740036 h 5753325"/>
              <a:gd name="connsiteX91" fmla="*/ 1233107 w 6443456"/>
              <a:gd name="connsiteY91" fmla="*/ 5742106 h 5753325"/>
              <a:gd name="connsiteX92" fmla="*/ 1214532 w 6443456"/>
              <a:gd name="connsiteY92" fmla="*/ 5753325 h 5753325"/>
              <a:gd name="connsiteX93" fmla="*/ 1199955 w 6443456"/>
              <a:gd name="connsiteY93" fmla="*/ 5744831 h 5753325"/>
              <a:gd name="connsiteX94" fmla="*/ 1162337 w 6443456"/>
              <a:gd name="connsiteY94" fmla="*/ 5738048 h 5753325"/>
              <a:gd name="connsiteX95" fmla="*/ 1053457 w 6443456"/>
              <a:gd name="connsiteY95" fmla="*/ 5688676 h 5753325"/>
              <a:gd name="connsiteX96" fmla="*/ 1025798 w 6443456"/>
              <a:gd name="connsiteY96" fmla="*/ 5673166 h 5753325"/>
              <a:gd name="connsiteX97" fmla="*/ 947900 w 6443456"/>
              <a:gd name="connsiteY97" fmla="*/ 5657848 h 5753325"/>
              <a:gd name="connsiteX98" fmla="*/ 815627 w 6443456"/>
              <a:gd name="connsiteY98" fmla="*/ 5642557 h 5753325"/>
              <a:gd name="connsiteX99" fmla="*/ 788251 w 6443456"/>
              <a:gd name="connsiteY99" fmla="*/ 5637065 h 5753325"/>
              <a:gd name="connsiteX100" fmla="*/ 767822 w 6443456"/>
              <a:gd name="connsiteY100" fmla="*/ 5623450 h 5753325"/>
              <a:gd name="connsiteX101" fmla="*/ 765791 w 6443456"/>
              <a:gd name="connsiteY101" fmla="*/ 5612539 h 5753325"/>
              <a:gd name="connsiteX102" fmla="*/ 751230 w 6443456"/>
              <a:gd name="connsiteY102" fmla="*/ 5608092 h 5753325"/>
              <a:gd name="connsiteX103" fmla="*/ 748008 w 6443456"/>
              <a:gd name="connsiteY103" fmla="*/ 5605052 h 5753325"/>
              <a:gd name="connsiteX104" fmla="*/ 728871 w 6443456"/>
              <a:gd name="connsiteY104" fmla="*/ 5589469 h 5753325"/>
              <a:gd name="connsiteX105" fmla="*/ 671898 w 6443456"/>
              <a:gd name="connsiteY105" fmla="*/ 5602363 h 5753325"/>
              <a:gd name="connsiteX106" fmla="*/ 615065 w 6443456"/>
              <a:gd name="connsiteY106" fmla="*/ 5580257 h 5753325"/>
              <a:gd name="connsiteX107" fmla="*/ 355785 w 6443456"/>
              <a:gd name="connsiteY107" fmla="*/ 5514383 h 5753325"/>
              <a:gd name="connsiteX108" fmla="*/ 102269 w 6443456"/>
              <a:gd name="connsiteY108" fmla="*/ 5524347 h 5753325"/>
              <a:gd name="connsiteX109" fmla="*/ 13160 w 6443456"/>
              <a:gd name="connsiteY109" fmla="*/ 5514159 h 5753325"/>
              <a:gd name="connsiteX110" fmla="*/ 0 w 6443456"/>
              <a:gd name="connsiteY110" fmla="*/ 5511735 h 5753325"/>
              <a:gd name="connsiteX111" fmla="*/ 0 w 6443456"/>
              <a:gd name="connsiteY111" fmla="*/ 0 h 575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6443456" h="5753325">
                <a:moveTo>
                  <a:pt x="0" y="0"/>
                </a:moveTo>
                <a:lnTo>
                  <a:pt x="6438980" y="0"/>
                </a:lnTo>
                <a:cubicBezTo>
                  <a:pt x="6439002" y="49"/>
                  <a:pt x="6439025" y="98"/>
                  <a:pt x="6439047" y="147"/>
                </a:cubicBezTo>
                <a:lnTo>
                  <a:pt x="6443456" y="130105"/>
                </a:lnTo>
                <a:cubicBezTo>
                  <a:pt x="6430828" y="154008"/>
                  <a:pt x="6411458" y="168030"/>
                  <a:pt x="6422751" y="174163"/>
                </a:cubicBezTo>
                <a:cubicBezTo>
                  <a:pt x="6418487" y="214830"/>
                  <a:pt x="6390727" y="235497"/>
                  <a:pt x="6396598" y="274847"/>
                </a:cubicBezTo>
                <a:cubicBezTo>
                  <a:pt x="6403386" y="335822"/>
                  <a:pt x="6333127" y="414969"/>
                  <a:pt x="6337615" y="471794"/>
                </a:cubicBezTo>
                <a:cubicBezTo>
                  <a:pt x="6324407" y="534783"/>
                  <a:pt x="6296331" y="556933"/>
                  <a:pt x="6304423" y="582623"/>
                </a:cubicBezTo>
                <a:cubicBezTo>
                  <a:pt x="6293676" y="611941"/>
                  <a:pt x="6296956" y="631352"/>
                  <a:pt x="6303977" y="664291"/>
                </a:cubicBezTo>
                <a:cubicBezTo>
                  <a:pt x="6302444" y="677879"/>
                  <a:pt x="6301462" y="685268"/>
                  <a:pt x="6299372" y="697330"/>
                </a:cubicBezTo>
                <a:cubicBezTo>
                  <a:pt x="6314387" y="714913"/>
                  <a:pt x="6313827" y="721408"/>
                  <a:pt x="6309888" y="754001"/>
                </a:cubicBezTo>
                <a:cubicBezTo>
                  <a:pt x="6306930" y="769492"/>
                  <a:pt x="6343751" y="814234"/>
                  <a:pt x="6339879" y="811136"/>
                </a:cubicBezTo>
                <a:lnTo>
                  <a:pt x="6330065" y="893399"/>
                </a:lnTo>
                <a:cubicBezTo>
                  <a:pt x="6341065" y="929331"/>
                  <a:pt x="6340586" y="969703"/>
                  <a:pt x="6328618" y="1009766"/>
                </a:cubicBezTo>
                <a:cubicBezTo>
                  <a:pt x="6286987" y="1110847"/>
                  <a:pt x="6336677" y="1067927"/>
                  <a:pt x="6320797" y="1146964"/>
                </a:cubicBezTo>
                <a:cubicBezTo>
                  <a:pt x="6308238" y="1199586"/>
                  <a:pt x="6355190" y="1221191"/>
                  <a:pt x="6334400" y="1280757"/>
                </a:cubicBezTo>
                <a:lnTo>
                  <a:pt x="6356023" y="1356227"/>
                </a:lnTo>
                <a:cubicBezTo>
                  <a:pt x="6356068" y="1358140"/>
                  <a:pt x="6356112" y="1360054"/>
                  <a:pt x="6356157" y="1361967"/>
                </a:cubicBezTo>
                <a:cubicBezTo>
                  <a:pt x="6355533" y="1373512"/>
                  <a:pt x="6353847" y="1384370"/>
                  <a:pt x="6350613" y="1393569"/>
                </a:cubicBezTo>
                <a:cubicBezTo>
                  <a:pt x="6364468" y="1383914"/>
                  <a:pt x="6345614" y="1435855"/>
                  <a:pt x="6357062" y="1444071"/>
                </a:cubicBezTo>
                <a:cubicBezTo>
                  <a:pt x="6366618" y="1448518"/>
                  <a:pt x="6363125" y="1465312"/>
                  <a:pt x="6364832" y="1478763"/>
                </a:cubicBezTo>
                <a:cubicBezTo>
                  <a:pt x="6367033" y="1481449"/>
                  <a:pt x="6368644" y="1487606"/>
                  <a:pt x="6369745" y="1495680"/>
                </a:cubicBezTo>
                <a:cubicBezTo>
                  <a:pt x="6370129" y="1501564"/>
                  <a:pt x="6370514" y="1507447"/>
                  <a:pt x="6370898" y="1513331"/>
                </a:cubicBezTo>
                <a:lnTo>
                  <a:pt x="6339773" y="1527414"/>
                </a:lnTo>
                <a:cubicBezTo>
                  <a:pt x="6334226" y="1566662"/>
                  <a:pt x="6321052" y="1604564"/>
                  <a:pt x="6321854" y="1635366"/>
                </a:cubicBezTo>
                <a:cubicBezTo>
                  <a:pt x="6320655" y="1701187"/>
                  <a:pt x="6292278" y="1721205"/>
                  <a:pt x="6299489" y="1784860"/>
                </a:cubicBezTo>
                <a:cubicBezTo>
                  <a:pt x="6294212" y="1831400"/>
                  <a:pt x="6277478" y="1829559"/>
                  <a:pt x="6267878" y="1858572"/>
                </a:cubicBezTo>
                <a:lnTo>
                  <a:pt x="6251146" y="1926167"/>
                </a:lnTo>
                <a:lnTo>
                  <a:pt x="6210686" y="2014834"/>
                </a:lnTo>
                <a:lnTo>
                  <a:pt x="6106652" y="2150572"/>
                </a:lnTo>
                <a:lnTo>
                  <a:pt x="6097813" y="2172208"/>
                </a:lnTo>
                <a:lnTo>
                  <a:pt x="6095990" y="2181185"/>
                </a:lnTo>
                <a:cubicBezTo>
                  <a:pt x="6094176" y="2187056"/>
                  <a:pt x="6092249" y="2190556"/>
                  <a:pt x="6090126" y="2192533"/>
                </a:cubicBezTo>
                <a:lnTo>
                  <a:pt x="6089503" y="2192543"/>
                </a:lnTo>
                <a:lnTo>
                  <a:pt x="6084946" y="2203694"/>
                </a:lnTo>
                <a:cubicBezTo>
                  <a:pt x="6068006" y="2222414"/>
                  <a:pt x="6006445" y="2274546"/>
                  <a:pt x="5987861" y="2304868"/>
                </a:cubicBezTo>
                <a:lnTo>
                  <a:pt x="5973439" y="2385635"/>
                </a:lnTo>
                <a:lnTo>
                  <a:pt x="5916727" y="2458777"/>
                </a:lnTo>
                <a:cubicBezTo>
                  <a:pt x="5897241" y="2491718"/>
                  <a:pt x="5869630" y="2534165"/>
                  <a:pt x="5856524" y="2583281"/>
                </a:cubicBezTo>
                <a:cubicBezTo>
                  <a:pt x="5857506" y="2592319"/>
                  <a:pt x="5833326" y="2744711"/>
                  <a:pt x="5838091" y="2753474"/>
                </a:cubicBezTo>
                <a:cubicBezTo>
                  <a:pt x="5785248" y="2871502"/>
                  <a:pt x="5778642" y="2803565"/>
                  <a:pt x="5744296" y="2893276"/>
                </a:cubicBezTo>
                <a:cubicBezTo>
                  <a:pt x="5695297" y="2988328"/>
                  <a:pt x="5724634" y="2958553"/>
                  <a:pt x="5682522" y="3044368"/>
                </a:cubicBezTo>
                <a:cubicBezTo>
                  <a:pt x="5632185" y="3125072"/>
                  <a:pt x="5597317" y="3217236"/>
                  <a:pt x="5557886" y="3304853"/>
                </a:cubicBezTo>
                <a:cubicBezTo>
                  <a:pt x="5482395" y="3325072"/>
                  <a:pt x="5519234" y="3371478"/>
                  <a:pt x="5483942" y="3416604"/>
                </a:cubicBezTo>
                <a:cubicBezTo>
                  <a:pt x="5462927" y="3437263"/>
                  <a:pt x="5484515" y="3475608"/>
                  <a:pt x="5461007" y="3503742"/>
                </a:cubicBezTo>
                <a:cubicBezTo>
                  <a:pt x="5452964" y="3510933"/>
                  <a:pt x="5447709" y="3554203"/>
                  <a:pt x="5437889" y="3559927"/>
                </a:cubicBezTo>
                <a:lnTo>
                  <a:pt x="5432770" y="3562948"/>
                </a:lnTo>
                <a:lnTo>
                  <a:pt x="5406795" y="3578594"/>
                </a:lnTo>
                <a:lnTo>
                  <a:pt x="5381495" y="3599883"/>
                </a:lnTo>
                <a:cubicBezTo>
                  <a:pt x="5373777" y="3608845"/>
                  <a:pt x="5367528" y="3619642"/>
                  <a:pt x="5363689" y="3633299"/>
                </a:cubicBezTo>
                <a:cubicBezTo>
                  <a:pt x="5370837" y="3689178"/>
                  <a:pt x="5280250" y="3728687"/>
                  <a:pt x="5291870" y="3799039"/>
                </a:cubicBezTo>
                <a:cubicBezTo>
                  <a:pt x="5291660" y="3823262"/>
                  <a:pt x="5263601" y="3888134"/>
                  <a:pt x="5241600" y="3894238"/>
                </a:cubicBezTo>
                <a:cubicBezTo>
                  <a:pt x="5232312" y="3906493"/>
                  <a:pt x="5231731" y="3924583"/>
                  <a:pt x="5211041" y="3924184"/>
                </a:cubicBezTo>
                <a:cubicBezTo>
                  <a:pt x="5184976" y="3926521"/>
                  <a:pt x="5198956" y="3986438"/>
                  <a:pt x="5176073" y="3970179"/>
                </a:cubicBezTo>
                <a:lnTo>
                  <a:pt x="5172826" y="3991773"/>
                </a:lnTo>
                <a:lnTo>
                  <a:pt x="5157053" y="3997708"/>
                </a:lnTo>
                <a:cubicBezTo>
                  <a:pt x="5140589" y="4003541"/>
                  <a:pt x="5128715" y="4008828"/>
                  <a:pt x="5127922" y="4022660"/>
                </a:cubicBezTo>
                <a:cubicBezTo>
                  <a:pt x="5105225" y="4035701"/>
                  <a:pt x="5043623" y="4065128"/>
                  <a:pt x="5020872" y="4075951"/>
                </a:cubicBezTo>
                <a:cubicBezTo>
                  <a:pt x="5006705" y="4069570"/>
                  <a:pt x="5001251" y="4081880"/>
                  <a:pt x="4991410" y="4087598"/>
                </a:cubicBezTo>
                <a:cubicBezTo>
                  <a:pt x="4974522" y="4085320"/>
                  <a:pt x="4937025" y="4121806"/>
                  <a:pt x="4930112" y="4138459"/>
                </a:cubicBezTo>
                <a:cubicBezTo>
                  <a:pt x="4918473" y="4190437"/>
                  <a:pt x="4844909" y="4190974"/>
                  <a:pt x="4834224" y="4231643"/>
                </a:cubicBezTo>
                <a:cubicBezTo>
                  <a:pt x="4827758" y="4239937"/>
                  <a:pt x="4820427" y="4245543"/>
                  <a:pt x="4812599" y="4249449"/>
                </a:cubicBezTo>
                <a:lnTo>
                  <a:pt x="4789188" y="4256678"/>
                </a:lnTo>
                <a:lnTo>
                  <a:pt x="4779554" y="4251313"/>
                </a:lnTo>
                <a:lnTo>
                  <a:pt x="4766885" y="4259812"/>
                </a:lnTo>
                <a:lnTo>
                  <a:pt x="4762510" y="4260383"/>
                </a:lnTo>
                <a:cubicBezTo>
                  <a:pt x="4754131" y="4261437"/>
                  <a:pt x="4745977" y="4262766"/>
                  <a:pt x="4738416" y="4265355"/>
                </a:cubicBezTo>
                <a:cubicBezTo>
                  <a:pt x="4764694" y="4302719"/>
                  <a:pt x="4678447" y="4293536"/>
                  <a:pt x="4712007" y="4317892"/>
                </a:cubicBezTo>
                <a:cubicBezTo>
                  <a:pt x="4675039" y="4338619"/>
                  <a:pt x="4716682" y="4356361"/>
                  <a:pt x="4658930" y="4348041"/>
                </a:cubicBezTo>
                <a:cubicBezTo>
                  <a:pt x="4614182" y="4379702"/>
                  <a:pt x="4505053" y="4447283"/>
                  <a:pt x="4443526" y="4507851"/>
                </a:cubicBezTo>
                <a:cubicBezTo>
                  <a:pt x="4410144" y="4540439"/>
                  <a:pt x="4338540" y="4659677"/>
                  <a:pt x="4289766" y="4711450"/>
                </a:cubicBezTo>
                <a:cubicBezTo>
                  <a:pt x="4238344" y="4747694"/>
                  <a:pt x="4215457" y="4807131"/>
                  <a:pt x="4150870" y="4818480"/>
                </a:cubicBezTo>
                <a:cubicBezTo>
                  <a:pt x="4103683" y="4855538"/>
                  <a:pt x="4148748" y="4891762"/>
                  <a:pt x="4006639" y="4933815"/>
                </a:cubicBezTo>
                <a:cubicBezTo>
                  <a:pt x="3736045" y="4990755"/>
                  <a:pt x="3474704" y="5040115"/>
                  <a:pt x="3298210" y="5070790"/>
                </a:cubicBezTo>
                <a:cubicBezTo>
                  <a:pt x="3121717" y="5101466"/>
                  <a:pt x="3041810" y="5115566"/>
                  <a:pt x="2947678" y="5117869"/>
                </a:cubicBezTo>
                <a:cubicBezTo>
                  <a:pt x="2853544" y="5120174"/>
                  <a:pt x="2858560" y="5135060"/>
                  <a:pt x="2822169" y="5129396"/>
                </a:cubicBezTo>
                <a:lnTo>
                  <a:pt x="2538773" y="5313397"/>
                </a:lnTo>
                <a:cubicBezTo>
                  <a:pt x="2405817" y="5334661"/>
                  <a:pt x="2144167" y="5431620"/>
                  <a:pt x="2014500" y="5519744"/>
                </a:cubicBezTo>
                <a:cubicBezTo>
                  <a:pt x="1982084" y="5541774"/>
                  <a:pt x="1956346" y="5565847"/>
                  <a:pt x="1934391" y="5591335"/>
                </a:cubicBezTo>
                <a:lnTo>
                  <a:pt x="1892550" y="5649708"/>
                </a:lnTo>
                <a:lnTo>
                  <a:pt x="1854769" y="5647691"/>
                </a:lnTo>
                <a:cubicBezTo>
                  <a:pt x="1838936" y="5647705"/>
                  <a:pt x="1823701" y="5648312"/>
                  <a:pt x="1809461" y="5648628"/>
                </a:cubicBezTo>
                <a:cubicBezTo>
                  <a:pt x="1834147" y="5698228"/>
                  <a:pt x="1737274" y="5633540"/>
                  <a:pt x="1745150" y="5693879"/>
                </a:cubicBezTo>
                <a:cubicBezTo>
                  <a:pt x="1734532" y="5692199"/>
                  <a:pt x="1724002" y="5688669"/>
                  <a:pt x="1713375" y="5684672"/>
                </a:cubicBezTo>
                <a:lnTo>
                  <a:pt x="1707808" y="5682611"/>
                </a:lnTo>
                <a:lnTo>
                  <a:pt x="1679313" y="5672360"/>
                </a:lnTo>
                <a:lnTo>
                  <a:pt x="1646933" y="5666227"/>
                </a:lnTo>
                <a:cubicBezTo>
                  <a:pt x="1635170" y="5665926"/>
                  <a:pt x="1622939" y="5667937"/>
                  <a:pt x="1610055" y="5673643"/>
                </a:cubicBezTo>
                <a:cubicBezTo>
                  <a:pt x="1571890" y="5714775"/>
                  <a:pt x="1484024" y="5669440"/>
                  <a:pt x="1437641" y="5723266"/>
                </a:cubicBezTo>
                <a:cubicBezTo>
                  <a:pt x="1418992" y="5738521"/>
                  <a:pt x="1351540" y="5757985"/>
                  <a:pt x="1332869" y="5744752"/>
                </a:cubicBezTo>
                <a:cubicBezTo>
                  <a:pt x="1317589" y="5745326"/>
                  <a:pt x="1303391" y="5756388"/>
                  <a:pt x="1290525" y="5740036"/>
                </a:cubicBezTo>
                <a:cubicBezTo>
                  <a:pt x="1272146" y="5721242"/>
                  <a:pt x="1235243" y="5770261"/>
                  <a:pt x="1233107" y="5742106"/>
                </a:cubicBezTo>
                <a:lnTo>
                  <a:pt x="1214532" y="5753325"/>
                </a:lnTo>
                <a:lnTo>
                  <a:pt x="1199955" y="5744831"/>
                </a:lnTo>
                <a:cubicBezTo>
                  <a:pt x="1185016" y="5735734"/>
                  <a:pt x="1173414" y="5729861"/>
                  <a:pt x="1162337" y="5738048"/>
                </a:cubicBezTo>
                <a:cubicBezTo>
                  <a:pt x="1137920" y="5728689"/>
                  <a:pt x="1076212" y="5699490"/>
                  <a:pt x="1053457" y="5688676"/>
                </a:cubicBezTo>
                <a:cubicBezTo>
                  <a:pt x="1049315" y="5673592"/>
                  <a:pt x="1036434" y="5677184"/>
                  <a:pt x="1025798" y="5673166"/>
                </a:cubicBezTo>
                <a:cubicBezTo>
                  <a:pt x="1016787" y="5658576"/>
                  <a:pt x="965030" y="5652626"/>
                  <a:pt x="947900" y="5657848"/>
                </a:cubicBezTo>
                <a:cubicBezTo>
                  <a:pt x="900757" y="5681878"/>
                  <a:pt x="853518" y="5624981"/>
                  <a:pt x="815627" y="5642557"/>
                </a:cubicBezTo>
                <a:cubicBezTo>
                  <a:pt x="805172" y="5642805"/>
                  <a:pt x="796221" y="5640669"/>
                  <a:pt x="788251" y="5637065"/>
                </a:cubicBezTo>
                <a:lnTo>
                  <a:pt x="767822" y="5623450"/>
                </a:lnTo>
                <a:lnTo>
                  <a:pt x="765791" y="5612539"/>
                </a:lnTo>
                <a:lnTo>
                  <a:pt x="751230" y="5608092"/>
                </a:lnTo>
                <a:lnTo>
                  <a:pt x="748008" y="5605052"/>
                </a:lnTo>
                <a:cubicBezTo>
                  <a:pt x="741868" y="5599203"/>
                  <a:pt x="735661" y="5593704"/>
                  <a:pt x="728871" y="5589469"/>
                </a:cubicBezTo>
                <a:cubicBezTo>
                  <a:pt x="717035" y="5633700"/>
                  <a:pt x="669153" y="5560747"/>
                  <a:pt x="671898" y="5602363"/>
                </a:cubicBezTo>
                <a:cubicBezTo>
                  <a:pt x="632522" y="5586794"/>
                  <a:pt x="645467" y="5630489"/>
                  <a:pt x="615065" y="5580257"/>
                </a:cubicBezTo>
                <a:cubicBezTo>
                  <a:pt x="562379" y="5565593"/>
                  <a:pt x="441250" y="5523701"/>
                  <a:pt x="355785" y="5514383"/>
                </a:cubicBezTo>
                <a:cubicBezTo>
                  <a:pt x="309622" y="5509152"/>
                  <a:pt x="172894" y="5529342"/>
                  <a:pt x="102269" y="5524347"/>
                </a:cubicBezTo>
                <a:cubicBezTo>
                  <a:pt x="72050" y="5515878"/>
                  <a:pt x="41939" y="5516649"/>
                  <a:pt x="13160" y="5514159"/>
                </a:cubicBezTo>
                <a:lnTo>
                  <a:pt x="0" y="551173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068891"/>
            <a:ext cx="4259731" cy="1985085"/>
          </a:xfrm>
        </p:spPr>
        <p:txBody>
          <a:bodyPr anchor="b">
            <a:normAutofit/>
          </a:bodyPr>
          <a:lstStyle/>
          <a:p>
            <a:pPr algn="ctr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TEHNIČKA ŠKOLA KUTINA 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CF93DC6C-1BFD-4414-BF23-471C8831C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664" y="3440576"/>
            <a:ext cx="4114800" cy="2675059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245" y="4141918"/>
            <a:ext cx="3684308" cy="1109756"/>
          </a:xfrm>
          <a:prstGeom prst="rect">
            <a:avLst/>
          </a:prstGeom>
        </p:spPr>
      </p:pic>
      <p:sp>
        <p:nvSpPr>
          <p:cNvPr id="27" name="Rectangle 6">
            <a:extLst>
              <a:ext uri="{FF2B5EF4-FFF2-40B4-BE49-F238E27FC236}">
                <a16:creationId xmlns:a16="http://schemas.microsoft.com/office/drawing/2014/main" id="{001928A5-13A8-4372-8A77-BCAAE5553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4188" y="5840345"/>
            <a:ext cx="1707751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6415" y="723153"/>
            <a:ext cx="5371806" cy="5392482"/>
          </a:xfrm>
        </p:spPr>
        <p:txBody>
          <a:bodyPr anchor="ctr">
            <a:normAutofit/>
          </a:bodyPr>
          <a:lstStyle/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Tehničar za električne strojeve s primijenjenim računalstvom – 4 godine</a:t>
            </a:r>
          </a:p>
          <a:p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Tehničar za računalstvo – 4 godine</a:t>
            </a:r>
          </a:p>
          <a:p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Računalni tehničar za strojarstvo - 4 godine</a:t>
            </a:r>
          </a:p>
          <a:p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Farmaceutski tehničar – 4 godine</a:t>
            </a:r>
          </a:p>
          <a:p>
            <a:pPr marL="0" indent="0">
              <a:buNone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http://ss-tehnicka-kt.skole.hr/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5342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SREDNJE ŠKOLE NOVSKA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15031" y="4076802"/>
            <a:ext cx="5561938" cy="1534587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600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37B2035-1FCB-439A-B421-095E136C7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39A1F5A-E57E-4178-8F57-A18DC747E5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291618" cy="5097980"/>
          </a:xfrm>
          <a:custGeom>
            <a:avLst/>
            <a:gdLst>
              <a:gd name="connsiteX0" fmla="*/ 0 w 6530408"/>
              <a:gd name="connsiteY0" fmla="*/ 0 h 5753325"/>
              <a:gd name="connsiteX1" fmla="*/ 6438980 w 6530408"/>
              <a:gd name="connsiteY1" fmla="*/ 0 h 5753325"/>
              <a:gd name="connsiteX2" fmla="*/ 6439047 w 6530408"/>
              <a:gd name="connsiteY2" fmla="*/ 147 h 5753325"/>
              <a:gd name="connsiteX3" fmla="*/ 6443456 w 6530408"/>
              <a:gd name="connsiteY3" fmla="*/ 130105 h 5753325"/>
              <a:gd name="connsiteX4" fmla="*/ 6447632 w 6530408"/>
              <a:gd name="connsiteY4" fmla="*/ 170016 h 5753325"/>
              <a:gd name="connsiteX5" fmla="*/ 6465936 w 6530408"/>
              <a:gd name="connsiteY5" fmla="*/ 274847 h 5753325"/>
              <a:gd name="connsiteX6" fmla="*/ 6506836 w 6530408"/>
              <a:gd name="connsiteY6" fmla="*/ 331778 h 5753325"/>
              <a:gd name="connsiteX7" fmla="*/ 6530408 w 6530408"/>
              <a:gd name="connsiteY7" fmla="*/ 427517 h 5753325"/>
              <a:gd name="connsiteX8" fmla="*/ 6516105 w 6530408"/>
              <a:gd name="connsiteY8" fmla="*/ 476071 h 5753325"/>
              <a:gd name="connsiteX9" fmla="*/ 6488360 w 6530408"/>
              <a:gd name="connsiteY9" fmla="*/ 535865 h 5753325"/>
              <a:gd name="connsiteX10" fmla="*/ 6492864 w 6530408"/>
              <a:gd name="connsiteY10" fmla="*/ 615799 h 5753325"/>
              <a:gd name="connsiteX11" fmla="*/ 6459988 w 6530408"/>
              <a:gd name="connsiteY11" fmla="*/ 707628 h 5753325"/>
              <a:gd name="connsiteX12" fmla="*/ 6453989 w 6530408"/>
              <a:gd name="connsiteY12" fmla="*/ 711876 h 5753325"/>
              <a:gd name="connsiteX13" fmla="*/ 6453209 w 6530408"/>
              <a:gd name="connsiteY13" fmla="*/ 719127 h 5753325"/>
              <a:gd name="connsiteX14" fmla="*/ 6457662 w 6530408"/>
              <a:gd name="connsiteY14" fmla="*/ 723331 h 5753325"/>
              <a:gd name="connsiteX15" fmla="*/ 6447445 w 6530408"/>
              <a:gd name="connsiteY15" fmla="*/ 780003 h 5753325"/>
              <a:gd name="connsiteX16" fmla="*/ 6426552 w 6530408"/>
              <a:gd name="connsiteY16" fmla="*/ 845805 h 5753325"/>
              <a:gd name="connsiteX17" fmla="*/ 6434072 w 6530408"/>
              <a:gd name="connsiteY17" fmla="*/ 910733 h 5753325"/>
              <a:gd name="connsiteX18" fmla="*/ 6432570 w 6530408"/>
              <a:gd name="connsiteY18" fmla="*/ 983394 h 5753325"/>
              <a:gd name="connsiteX19" fmla="*/ 6431878 w 6530408"/>
              <a:gd name="connsiteY19" fmla="*/ 1026728 h 5753325"/>
              <a:gd name="connsiteX20" fmla="*/ 6414269 w 6530408"/>
              <a:gd name="connsiteY20" fmla="*/ 1151111 h 5753325"/>
              <a:gd name="connsiteX21" fmla="*/ 6371722 w 6530408"/>
              <a:gd name="connsiteY21" fmla="*/ 1318080 h 5753325"/>
              <a:gd name="connsiteX22" fmla="*/ 6356023 w 6530408"/>
              <a:gd name="connsiteY22" fmla="*/ 1356227 h 5753325"/>
              <a:gd name="connsiteX23" fmla="*/ 6356157 w 6530408"/>
              <a:gd name="connsiteY23" fmla="*/ 1361967 h 5753325"/>
              <a:gd name="connsiteX24" fmla="*/ 6350613 w 6530408"/>
              <a:gd name="connsiteY24" fmla="*/ 1393569 h 5753325"/>
              <a:gd name="connsiteX25" fmla="*/ 6357062 w 6530408"/>
              <a:gd name="connsiteY25" fmla="*/ 1444071 h 5753325"/>
              <a:gd name="connsiteX26" fmla="*/ 6364832 w 6530408"/>
              <a:gd name="connsiteY26" fmla="*/ 1478763 h 5753325"/>
              <a:gd name="connsiteX27" fmla="*/ 6369745 w 6530408"/>
              <a:gd name="connsiteY27" fmla="*/ 1495680 h 5753325"/>
              <a:gd name="connsiteX28" fmla="*/ 6370898 w 6530408"/>
              <a:gd name="connsiteY28" fmla="*/ 1513331 h 5753325"/>
              <a:gd name="connsiteX29" fmla="*/ 6368801 w 6530408"/>
              <a:gd name="connsiteY29" fmla="*/ 1527414 h 5753325"/>
              <a:gd name="connsiteX30" fmla="*/ 6359177 w 6530408"/>
              <a:gd name="connsiteY30" fmla="*/ 1639513 h 5753325"/>
              <a:gd name="connsiteX31" fmla="*/ 6299489 w 6530408"/>
              <a:gd name="connsiteY31" fmla="*/ 1784860 h 5753325"/>
              <a:gd name="connsiteX32" fmla="*/ 6267878 w 6530408"/>
              <a:gd name="connsiteY32" fmla="*/ 1858572 h 5753325"/>
              <a:gd name="connsiteX33" fmla="*/ 6251146 w 6530408"/>
              <a:gd name="connsiteY33" fmla="*/ 1926167 h 5753325"/>
              <a:gd name="connsiteX34" fmla="*/ 6210686 w 6530408"/>
              <a:gd name="connsiteY34" fmla="*/ 2014834 h 5753325"/>
              <a:gd name="connsiteX35" fmla="*/ 6106652 w 6530408"/>
              <a:gd name="connsiteY35" fmla="*/ 2150572 h 5753325"/>
              <a:gd name="connsiteX36" fmla="*/ 6097813 w 6530408"/>
              <a:gd name="connsiteY36" fmla="*/ 2172208 h 5753325"/>
              <a:gd name="connsiteX37" fmla="*/ 6095990 w 6530408"/>
              <a:gd name="connsiteY37" fmla="*/ 2181185 h 5753325"/>
              <a:gd name="connsiteX38" fmla="*/ 6090126 w 6530408"/>
              <a:gd name="connsiteY38" fmla="*/ 2192533 h 5753325"/>
              <a:gd name="connsiteX39" fmla="*/ 6089503 w 6530408"/>
              <a:gd name="connsiteY39" fmla="*/ 2192543 h 5753325"/>
              <a:gd name="connsiteX40" fmla="*/ 6084946 w 6530408"/>
              <a:gd name="connsiteY40" fmla="*/ 2203694 h 5753325"/>
              <a:gd name="connsiteX41" fmla="*/ 5987861 w 6530408"/>
              <a:gd name="connsiteY41" fmla="*/ 2304868 h 5753325"/>
              <a:gd name="connsiteX42" fmla="*/ 5973439 w 6530408"/>
              <a:gd name="connsiteY42" fmla="*/ 2385635 h 5753325"/>
              <a:gd name="connsiteX43" fmla="*/ 5916727 w 6530408"/>
              <a:gd name="connsiteY43" fmla="*/ 2458777 h 5753325"/>
              <a:gd name="connsiteX44" fmla="*/ 5856524 w 6530408"/>
              <a:gd name="connsiteY44" fmla="*/ 2583281 h 5753325"/>
              <a:gd name="connsiteX45" fmla="*/ 5838091 w 6530408"/>
              <a:gd name="connsiteY45" fmla="*/ 2753474 h 5753325"/>
              <a:gd name="connsiteX46" fmla="*/ 5777471 w 6530408"/>
              <a:gd name="connsiteY46" fmla="*/ 2901570 h 5753325"/>
              <a:gd name="connsiteX47" fmla="*/ 5723992 w 6530408"/>
              <a:gd name="connsiteY47" fmla="*/ 2998752 h 5753325"/>
              <a:gd name="connsiteX48" fmla="*/ 5557886 w 6530408"/>
              <a:gd name="connsiteY48" fmla="*/ 3329735 h 5753325"/>
              <a:gd name="connsiteX49" fmla="*/ 5471501 w 6530408"/>
              <a:gd name="connsiteY49" fmla="*/ 3462221 h 5753325"/>
              <a:gd name="connsiteX50" fmla="*/ 5465154 w 6530408"/>
              <a:gd name="connsiteY50" fmla="*/ 3541065 h 5753325"/>
              <a:gd name="connsiteX51" fmla="*/ 5437889 w 6530408"/>
              <a:gd name="connsiteY51" fmla="*/ 3559927 h 5753325"/>
              <a:gd name="connsiteX52" fmla="*/ 5432770 w 6530408"/>
              <a:gd name="connsiteY52" fmla="*/ 3562948 h 5753325"/>
              <a:gd name="connsiteX53" fmla="*/ 5406795 w 6530408"/>
              <a:gd name="connsiteY53" fmla="*/ 3578594 h 5753325"/>
              <a:gd name="connsiteX54" fmla="*/ 5381495 w 6530408"/>
              <a:gd name="connsiteY54" fmla="*/ 3599883 h 5753325"/>
              <a:gd name="connsiteX55" fmla="*/ 5363689 w 6530408"/>
              <a:gd name="connsiteY55" fmla="*/ 3633299 h 5753325"/>
              <a:gd name="connsiteX56" fmla="*/ 5291870 w 6530408"/>
              <a:gd name="connsiteY56" fmla="*/ 3799039 h 5753325"/>
              <a:gd name="connsiteX57" fmla="*/ 5241600 w 6530408"/>
              <a:gd name="connsiteY57" fmla="*/ 3894238 h 5753325"/>
              <a:gd name="connsiteX58" fmla="*/ 5211041 w 6530408"/>
              <a:gd name="connsiteY58" fmla="*/ 3924184 h 5753325"/>
              <a:gd name="connsiteX59" fmla="*/ 5176073 w 6530408"/>
              <a:gd name="connsiteY59" fmla="*/ 3970179 h 5753325"/>
              <a:gd name="connsiteX60" fmla="*/ 5172826 w 6530408"/>
              <a:gd name="connsiteY60" fmla="*/ 3991773 h 5753325"/>
              <a:gd name="connsiteX61" fmla="*/ 5157053 w 6530408"/>
              <a:gd name="connsiteY61" fmla="*/ 3997708 h 5753325"/>
              <a:gd name="connsiteX62" fmla="*/ 5127922 w 6530408"/>
              <a:gd name="connsiteY62" fmla="*/ 4022660 h 5753325"/>
              <a:gd name="connsiteX63" fmla="*/ 5020872 w 6530408"/>
              <a:gd name="connsiteY63" fmla="*/ 4075951 h 5753325"/>
              <a:gd name="connsiteX64" fmla="*/ 4991410 w 6530408"/>
              <a:gd name="connsiteY64" fmla="*/ 4087598 h 5753325"/>
              <a:gd name="connsiteX65" fmla="*/ 4930112 w 6530408"/>
              <a:gd name="connsiteY65" fmla="*/ 4138459 h 5753325"/>
              <a:gd name="connsiteX66" fmla="*/ 4834224 w 6530408"/>
              <a:gd name="connsiteY66" fmla="*/ 4231643 h 5753325"/>
              <a:gd name="connsiteX67" fmla="*/ 4812599 w 6530408"/>
              <a:gd name="connsiteY67" fmla="*/ 4249449 h 5753325"/>
              <a:gd name="connsiteX68" fmla="*/ 4789188 w 6530408"/>
              <a:gd name="connsiteY68" fmla="*/ 4256678 h 5753325"/>
              <a:gd name="connsiteX69" fmla="*/ 4779554 w 6530408"/>
              <a:gd name="connsiteY69" fmla="*/ 4251313 h 5753325"/>
              <a:gd name="connsiteX70" fmla="*/ 4766885 w 6530408"/>
              <a:gd name="connsiteY70" fmla="*/ 4259812 h 5753325"/>
              <a:gd name="connsiteX71" fmla="*/ 4762510 w 6530408"/>
              <a:gd name="connsiteY71" fmla="*/ 4260383 h 5753325"/>
              <a:gd name="connsiteX72" fmla="*/ 4738416 w 6530408"/>
              <a:gd name="connsiteY72" fmla="*/ 4265355 h 5753325"/>
              <a:gd name="connsiteX73" fmla="*/ 4712007 w 6530408"/>
              <a:gd name="connsiteY73" fmla="*/ 4317892 h 5753325"/>
              <a:gd name="connsiteX74" fmla="*/ 4658930 w 6530408"/>
              <a:gd name="connsiteY74" fmla="*/ 4348041 h 5753325"/>
              <a:gd name="connsiteX75" fmla="*/ 4443526 w 6530408"/>
              <a:gd name="connsiteY75" fmla="*/ 4507851 h 5753325"/>
              <a:gd name="connsiteX76" fmla="*/ 4289766 w 6530408"/>
              <a:gd name="connsiteY76" fmla="*/ 4711450 h 5753325"/>
              <a:gd name="connsiteX77" fmla="*/ 4150870 w 6530408"/>
              <a:gd name="connsiteY77" fmla="*/ 4818480 h 5753325"/>
              <a:gd name="connsiteX78" fmla="*/ 4006639 w 6530408"/>
              <a:gd name="connsiteY78" fmla="*/ 4933815 h 5753325"/>
              <a:gd name="connsiteX79" fmla="*/ 3298210 w 6530408"/>
              <a:gd name="connsiteY79" fmla="*/ 5070790 h 5753325"/>
              <a:gd name="connsiteX80" fmla="*/ 2947678 w 6530408"/>
              <a:gd name="connsiteY80" fmla="*/ 5117869 h 5753325"/>
              <a:gd name="connsiteX81" fmla="*/ 2822169 w 6530408"/>
              <a:gd name="connsiteY81" fmla="*/ 5129396 h 5753325"/>
              <a:gd name="connsiteX82" fmla="*/ 2538773 w 6530408"/>
              <a:gd name="connsiteY82" fmla="*/ 5313397 h 5753325"/>
              <a:gd name="connsiteX83" fmla="*/ 2014500 w 6530408"/>
              <a:gd name="connsiteY83" fmla="*/ 5519744 h 5753325"/>
              <a:gd name="connsiteX84" fmla="*/ 1934391 w 6530408"/>
              <a:gd name="connsiteY84" fmla="*/ 5591335 h 5753325"/>
              <a:gd name="connsiteX85" fmla="*/ 1892550 w 6530408"/>
              <a:gd name="connsiteY85" fmla="*/ 5649708 h 5753325"/>
              <a:gd name="connsiteX86" fmla="*/ 1854769 w 6530408"/>
              <a:gd name="connsiteY86" fmla="*/ 5647691 h 5753325"/>
              <a:gd name="connsiteX87" fmla="*/ 1809461 w 6530408"/>
              <a:gd name="connsiteY87" fmla="*/ 5648628 h 5753325"/>
              <a:gd name="connsiteX88" fmla="*/ 1745150 w 6530408"/>
              <a:gd name="connsiteY88" fmla="*/ 5693879 h 5753325"/>
              <a:gd name="connsiteX89" fmla="*/ 1713375 w 6530408"/>
              <a:gd name="connsiteY89" fmla="*/ 5684672 h 5753325"/>
              <a:gd name="connsiteX90" fmla="*/ 1707808 w 6530408"/>
              <a:gd name="connsiteY90" fmla="*/ 5682611 h 5753325"/>
              <a:gd name="connsiteX91" fmla="*/ 1679313 w 6530408"/>
              <a:gd name="connsiteY91" fmla="*/ 5672360 h 5753325"/>
              <a:gd name="connsiteX92" fmla="*/ 1646933 w 6530408"/>
              <a:gd name="connsiteY92" fmla="*/ 5666227 h 5753325"/>
              <a:gd name="connsiteX93" fmla="*/ 1610055 w 6530408"/>
              <a:gd name="connsiteY93" fmla="*/ 5673643 h 5753325"/>
              <a:gd name="connsiteX94" fmla="*/ 1437641 w 6530408"/>
              <a:gd name="connsiteY94" fmla="*/ 5723266 h 5753325"/>
              <a:gd name="connsiteX95" fmla="*/ 1332869 w 6530408"/>
              <a:gd name="connsiteY95" fmla="*/ 5744752 h 5753325"/>
              <a:gd name="connsiteX96" fmla="*/ 1290525 w 6530408"/>
              <a:gd name="connsiteY96" fmla="*/ 5740036 h 5753325"/>
              <a:gd name="connsiteX97" fmla="*/ 1233107 w 6530408"/>
              <a:gd name="connsiteY97" fmla="*/ 5742106 h 5753325"/>
              <a:gd name="connsiteX98" fmla="*/ 1214532 w 6530408"/>
              <a:gd name="connsiteY98" fmla="*/ 5753325 h 5753325"/>
              <a:gd name="connsiteX99" fmla="*/ 1199955 w 6530408"/>
              <a:gd name="connsiteY99" fmla="*/ 5744831 h 5753325"/>
              <a:gd name="connsiteX100" fmla="*/ 1162337 w 6530408"/>
              <a:gd name="connsiteY100" fmla="*/ 5738048 h 5753325"/>
              <a:gd name="connsiteX101" fmla="*/ 1053457 w 6530408"/>
              <a:gd name="connsiteY101" fmla="*/ 5688676 h 5753325"/>
              <a:gd name="connsiteX102" fmla="*/ 1025798 w 6530408"/>
              <a:gd name="connsiteY102" fmla="*/ 5673166 h 5753325"/>
              <a:gd name="connsiteX103" fmla="*/ 947900 w 6530408"/>
              <a:gd name="connsiteY103" fmla="*/ 5657848 h 5753325"/>
              <a:gd name="connsiteX104" fmla="*/ 815627 w 6530408"/>
              <a:gd name="connsiteY104" fmla="*/ 5642557 h 5753325"/>
              <a:gd name="connsiteX105" fmla="*/ 788251 w 6530408"/>
              <a:gd name="connsiteY105" fmla="*/ 5637065 h 5753325"/>
              <a:gd name="connsiteX106" fmla="*/ 767822 w 6530408"/>
              <a:gd name="connsiteY106" fmla="*/ 5623450 h 5753325"/>
              <a:gd name="connsiteX107" fmla="*/ 765791 w 6530408"/>
              <a:gd name="connsiteY107" fmla="*/ 5612539 h 5753325"/>
              <a:gd name="connsiteX108" fmla="*/ 751230 w 6530408"/>
              <a:gd name="connsiteY108" fmla="*/ 5608092 h 5753325"/>
              <a:gd name="connsiteX109" fmla="*/ 748008 w 6530408"/>
              <a:gd name="connsiteY109" fmla="*/ 5605052 h 5753325"/>
              <a:gd name="connsiteX110" fmla="*/ 728871 w 6530408"/>
              <a:gd name="connsiteY110" fmla="*/ 5589469 h 5753325"/>
              <a:gd name="connsiteX111" fmla="*/ 671898 w 6530408"/>
              <a:gd name="connsiteY111" fmla="*/ 5602363 h 5753325"/>
              <a:gd name="connsiteX112" fmla="*/ 615065 w 6530408"/>
              <a:gd name="connsiteY112" fmla="*/ 5580257 h 5753325"/>
              <a:gd name="connsiteX113" fmla="*/ 355785 w 6530408"/>
              <a:gd name="connsiteY113" fmla="*/ 5514383 h 5753325"/>
              <a:gd name="connsiteX114" fmla="*/ 102269 w 6530408"/>
              <a:gd name="connsiteY114" fmla="*/ 5524347 h 5753325"/>
              <a:gd name="connsiteX115" fmla="*/ 13160 w 6530408"/>
              <a:gd name="connsiteY115" fmla="*/ 5514159 h 5753325"/>
              <a:gd name="connsiteX116" fmla="*/ 0 w 6530408"/>
              <a:gd name="connsiteY116" fmla="*/ 5511735 h 5753325"/>
              <a:gd name="connsiteX0" fmla="*/ 0 w 6530408"/>
              <a:gd name="connsiteY0" fmla="*/ 0 h 5753325"/>
              <a:gd name="connsiteX1" fmla="*/ 6438980 w 6530408"/>
              <a:gd name="connsiteY1" fmla="*/ 0 h 5753325"/>
              <a:gd name="connsiteX2" fmla="*/ 6439047 w 6530408"/>
              <a:gd name="connsiteY2" fmla="*/ 147 h 5753325"/>
              <a:gd name="connsiteX3" fmla="*/ 6443456 w 6530408"/>
              <a:gd name="connsiteY3" fmla="*/ 130105 h 5753325"/>
              <a:gd name="connsiteX4" fmla="*/ 6447632 w 6530408"/>
              <a:gd name="connsiteY4" fmla="*/ 170016 h 5753325"/>
              <a:gd name="connsiteX5" fmla="*/ 6465936 w 6530408"/>
              <a:gd name="connsiteY5" fmla="*/ 274847 h 5753325"/>
              <a:gd name="connsiteX6" fmla="*/ 6506836 w 6530408"/>
              <a:gd name="connsiteY6" fmla="*/ 331778 h 5753325"/>
              <a:gd name="connsiteX7" fmla="*/ 6530408 w 6530408"/>
              <a:gd name="connsiteY7" fmla="*/ 427517 h 5753325"/>
              <a:gd name="connsiteX8" fmla="*/ 6488360 w 6530408"/>
              <a:gd name="connsiteY8" fmla="*/ 535865 h 5753325"/>
              <a:gd name="connsiteX9" fmla="*/ 6492864 w 6530408"/>
              <a:gd name="connsiteY9" fmla="*/ 615799 h 5753325"/>
              <a:gd name="connsiteX10" fmla="*/ 6459988 w 6530408"/>
              <a:gd name="connsiteY10" fmla="*/ 707628 h 5753325"/>
              <a:gd name="connsiteX11" fmla="*/ 6453989 w 6530408"/>
              <a:gd name="connsiteY11" fmla="*/ 711876 h 5753325"/>
              <a:gd name="connsiteX12" fmla="*/ 6453209 w 6530408"/>
              <a:gd name="connsiteY12" fmla="*/ 719127 h 5753325"/>
              <a:gd name="connsiteX13" fmla="*/ 6457662 w 6530408"/>
              <a:gd name="connsiteY13" fmla="*/ 723331 h 5753325"/>
              <a:gd name="connsiteX14" fmla="*/ 6447445 w 6530408"/>
              <a:gd name="connsiteY14" fmla="*/ 780003 h 5753325"/>
              <a:gd name="connsiteX15" fmla="*/ 6426552 w 6530408"/>
              <a:gd name="connsiteY15" fmla="*/ 845805 h 5753325"/>
              <a:gd name="connsiteX16" fmla="*/ 6434072 w 6530408"/>
              <a:gd name="connsiteY16" fmla="*/ 910733 h 5753325"/>
              <a:gd name="connsiteX17" fmla="*/ 6432570 w 6530408"/>
              <a:gd name="connsiteY17" fmla="*/ 983394 h 5753325"/>
              <a:gd name="connsiteX18" fmla="*/ 6431878 w 6530408"/>
              <a:gd name="connsiteY18" fmla="*/ 1026728 h 5753325"/>
              <a:gd name="connsiteX19" fmla="*/ 6414269 w 6530408"/>
              <a:gd name="connsiteY19" fmla="*/ 1151111 h 5753325"/>
              <a:gd name="connsiteX20" fmla="*/ 6371722 w 6530408"/>
              <a:gd name="connsiteY20" fmla="*/ 1318080 h 5753325"/>
              <a:gd name="connsiteX21" fmla="*/ 6356023 w 6530408"/>
              <a:gd name="connsiteY21" fmla="*/ 1356227 h 5753325"/>
              <a:gd name="connsiteX22" fmla="*/ 6356157 w 6530408"/>
              <a:gd name="connsiteY22" fmla="*/ 1361967 h 5753325"/>
              <a:gd name="connsiteX23" fmla="*/ 6350613 w 6530408"/>
              <a:gd name="connsiteY23" fmla="*/ 1393569 h 5753325"/>
              <a:gd name="connsiteX24" fmla="*/ 6357062 w 6530408"/>
              <a:gd name="connsiteY24" fmla="*/ 1444071 h 5753325"/>
              <a:gd name="connsiteX25" fmla="*/ 6364832 w 6530408"/>
              <a:gd name="connsiteY25" fmla="*/ 1478763 h 5753325"/>
              <a:gd name="connsiteX26" fmla="*/ 6369745 w 6530408"/>
              <a:gd name="connsiteY26" fmla="*/ 1495680 h 5753325"/>
              <a:gd name="connsiteX27" fmla="*/ 6370898 w 6530408"/>
              <a:gd name="connsiteY27" fmla="*/ 1513331 h 5753325"/>
              <a:gd name="connsiteX28" fmla="*/ 6368801 w 6530408"/>
              <a:gd name="connsiteY28" fmla="*/ 1527414 h 5753325"/>
              <a:gd name="connsiteX29" fmla="*/ 6359177 w 6530408"/>
              <a:gd name="connsiteY29" fmla="*/ 1639513 h 5753325"/>
              <a:gd name="connsiteX30" fmla="*/ 6299489 w 6530408"/>
              <a:gd name="connsiteY30" fmla="*/ 1784860 h 5753325"/>
              <a:gd name="connsiteX31" fmla="*/ 6267878 w 6530408"/>
              <a:gd name="connsiteY31" fmla="*/ 1858572 h 5753325"/>
              <a:gd name="connsiteX32" fmla="*/ 6251146 w 6530408"/>
              <a:gd name="connsiteY32" fmla="*/ 1926167 h 5753325"/>
              <a:gd name="connsiteX33" fmla="*/ 6210686 w 6530408"/>
              <a:gd name="connsiteY33" fmla="*/ 2014834 h 5753325"/>
              <a:gd name="connsiteX34" fmla="*/ 6106652 w 6530408"/>
              <a:gd name="connsiteY34" fmla="*/ 2150572 h 5753325"/>
              <a:gd name="connsiteX35" fmla="*/ 6097813 w 6530408"/>
              <a:gd name="connsiteY35" fmla="*/ 2172208 h 5753325"/>
              <a:gd name="connsiteX36" fmla="*/ 6095990 w 6530408"/>
              <a:gd name="connsiteY36" fmla="*/ 2181185 h 5753325"/>
              <a:gd name="connsiteX37" fmla="*/ 6090126 w 6530408"/>
              <a:gd name="connsiteY37" fmla="*/ 2192533 h 5753325"/>
              <a:gd name="connsiteX38" fmla="*/ 6089503 w 6530408"/>
              <a:gd name="connsiteY38" fmla="*/ 2192543 h 5753325"/>
              <a:gd name="connsiteX39" fmla="*/ 6084946 w 6530408"/>
              <a:gd name="connsiteY39" fmla="*/ 2203694 h 5753325"/>
              <a:gd name="connsiteX40" fmla="*/ 5987861 w 6530408"/>
              <a:gd name="connsiteY40" fmla="*/ 2304868 h 5753325"/>
              <a:gd name="connsiteX41" fmla="*/ 5973439 w 6530408"/>
              <a:gd name="connsiteY41" fmla="*/ 2385635 h 5753325"/>
              <a:gd name="connsiteX42" fmla="*/ 5916727 w 6530408"/>
              <a:gd name="connsiteY42" fmla="*/ 2458777 h 5753325"/>
              <a:gd name="connsiteX43" fmla="*/ 5856524 w 6530408"/>
              <a:gd name="connsiteY43" fmla="*/ 2583281 h 5753325"/>
              <a:gd name="connsiteX44" fmla="*/ 5838091 w 6530408"/>
              <a:gd name="connsiteY44" fmla="*/ 2753474 h 5753325"/>
              <a:gd name="connsiteX45" fmla="*/ 5777471 w 6530408"/>
              <a:gd name="connsiteY45" fmla="*/ 2901570 h 5753325"/>
              <a:gd name="connsiteX46" fmla="*/ 5723992 w 6530408"/>
              <a:gd name="connsiteY46" fmla="*/ 2998752 h 5753325"/>
              <a:gd name="connsiteX47" fmla="*/ 5557886 w 6530408"/>
              <a:gd name="connsiteY47" fmla="*/ 3329735 h 5753325"/>
              <a:gd name="connsiteX48" fmla="*/ 5471501 w 6530408"/>
              <a:gd name="connsiteY48" fmla="*/ 3462221 h 5753325"/>
              <a:gd name="connsiteX49" fmla="*/ 5465154 w 6530408"/>
              <a:gd name="connsiteY49" fmla="*/ 3541065 h 5753325"/>
              <a:gd name="connsiteX50" fmla="*/ 5437889 w 6530408"/>
              <a:gd name="connsiteY50" fmla="*/ 3559927 h 5753325"/>
              <a:gd name="connsiteX51" fmla="*/ 5432770 w 6530408"/>
              <a:gd name="connsiteY51" fmla="*/ 3562948 h 5753325"/>
              <a:gd name="connsiteX52" fmla="*/ 5406795 w 6530408"/>
              <a:gd name="connsiteY52" fmla="*/ 3578594 h 5753325"/>
              <a:gd name="connsiteX53" fmla="*/ 5381495 w 6530408"/>
              <a:gd name="connsiteY53" fmla="*/ 3599883 h 5753325"/>
              <a:gd name="connsiteX54" fmla="*/ 5363689 w 6530408"/>
              <a:gd name="connsiteY54" fmla="*/ 3633299 h 5753325"/>
              <a:gd name="connsiteX55" fmla="*/ 5291870 w 6530408"/>
              <a:gd name="connsiteY55" fmla="*/ 3799039 h 5753325"/>
              <a:gd name="connsiteX56" fmla="*/ 5241600 w 6530408"/>
              <a:gd name="connsiteY56" fmla="*/ 3894238 h 5753325"/>
              <a:gd name="connsiteX57" fmla="*/ 5211041 w 6530408"/>
              <a:gd name="connsiteY57" fmla="*/ 3924184 h 5753325"/>
              <a:gd name="connsiteX58" fmla="*/ 5176073 w 6530408"/>
              <a:gd name="connsiteY58" fmla="*/ 3970179 h 5753325"/>
              <a:gd name="connsiteX59" fmla="*/ 5172826 w 6530408"/>
              <a:gd name="connsiteY59" fmla="*/ 3991773 h 5753325"/>
              <a:gd name="connsiteX60" fmla="*/ 5157053 w 6530408"/>
              <a:gd name="connsiteY60" fmla="*/ 3997708 h 5753325"/>
              <a:gd name="connsiteX61" fmla="*/ 5127922 w 6530408"/>
              <a:gd name="connsiteY61" fmla="*/ 4022660 h 5753325"/>
              <a:gd name="connsiteX62" fmla="*/ 5020872 w 6530408"/>
              <a:gd name="connsiteY62" fmla="*/ 4075951 h 5753325"/>
              <a:gd name="connsiteX63" fmla="*/ 4991410 w 6530408"/>
              <a:gd name="connsiteY63" fmla="*/ 4087598 h 5753325"/>
              <a:gd name="connsiteX64" fmla="*/ 4930112 w 6530408"/>
              <a:gd name="connsiteY64" fmla="*/ 4138459 h 5753325"/>
              <a:gd name="connsiteX65" fmla="*/ 4834224 w 6530408"/>
              <a:gd name="connsiteY65" fmla="*/ 4231643 h 5753325"/>
              <a:gd name="connsiteX66" fmla="*/ 4812599 w 6530408"/>
              <a:gd name="connsiteY66" fmla="*/ 4249449 h 5753325"/>
              <a:gd name="connsiteX67" fmla="*/ 4789188 w 6530408"/>
              <a:gd name="connsiteY67" fmla="*/ 4256678 h 5753325"/>
              <a:gd name="connsiteX68" fmla="*/ 4779554 w 6530408"/>
              <a:gd name="connsiteY68" fmla="*/ 4251313 h 5753325"/>
              <a:gd name="connsiteX69" fmla="*/ 4766885 w 6530408"/>
              <a:gd name="connsiteY69" fmla="*/ 4259812 h 5753325"/>
              <a:gd name="connsiteX70" fmla="*/ 4762510 w 6530408"/>
              <a:gd name="connsiteY70" fmla="*/ 4260383 h 5753325"/>
              <a:gd name="connsiteX71" fmla="*/ 4738416 w 6530408"/>
              <a:gd name="connsiteY71" fmla="*/ 4265355 h 5753325"/>
              <a:gd name="connsiteX72" fmla="*/ 4712007 w 6530408"/>
              <a:gd name="connsiteY72" fmla="*/ 4317892 h 5753325"/>
              <a:gd name="connsiteX73" fmla="*/ 4658930 w 6530408"/>
              <a:gd name="connsiteY73" fmla="*/ 4348041 h 5753325"/>
              <a:gd name="connsiteX74" fmla="*/ 4443526 w 6530408"/>
              <a:gd name="connsiteY74" fmla="*/ 4507851 h 5753325"/>
              <a:gd name="connsiteX75" fmla="*/ 4289766 w 6530408"/>
              <a:gd name="connsiteY75" fmla="*/ 4711450 h 5753325"/>
              <a:gd name="connsiteX76" fmla="*/ 4150870 w 6530408"/>
              <a:gd name="connsiteY76" fmla="*/ 4818480 h 5753325"/>
              <a:gd name="connsiteX77" fmla="*/ 4006639 w 6530408"/>
              <a:gd name="connsiteY77" fmla="*/ 4933815 h 5753325"/>
              <a:gd name="connsiteX78" fmla="*/ 3298210 w 6530408"/>
              <a:gd name="connsiteY78" fmla="*/ 5070790 h 5753325"/>
              <a:gd name="connsiteX79" fmla="*/ 2947678 w 6530408"/>
              <a:gd name="connsiteY79" fmla="*/ 5117869 h 5753325"/>
              <a:gd name="connsiteX80" fmla="*/ 2822169 w 6530408"/>
              <a:gd name="connsiteY80" fmla="*/ 5129396 h 5753325"/>
              <a:gd name="connsiteX81" fmla="*/ 2538773 w 6530408"/>
              <a:gd name="connsiteY81" fmla="*/ 5313397 h 5753325"/>
              <a:gd name="connsiteX82" fmla="*/ 2014500 w 6530408"/>
              <a:gd name="connsiteY82" fmla="*/ 5519744 h 5753325"/>
              <a:gd name="connsiteX83" fmla="*/ 1934391 w 6530408"/>
              <a:gd name="connsiteY83" fmla="*/ 5591335 h 5753325"/>
              <a:gd name="connsiteX84" fmla="*/ 1892550 w 6530408"/>
              <a:gd name="connsiteY84" fmla="*/ 5649708 h 5753325"/>
              <a:gd name="connsiteX85" fmla="*/ 1854769 w 6530408"/>
              <a:gd name="connsiteY85" fmla="*/ 5647691 h 5753325"/>
              <a:gd name="connsiteX86" fmla="*/ 1809461 w 6530408"/>
              <a:gd name="connsiteY86" fmla="*/ 5648628 h 5753325"/>
              <a:gd name="connsiteX87" fmla="*/ 1745150 w 6530408"/>
              <a:gd name="connsiteY87" fmla="*/ 5693879 h 5753325"/>
              <a:gd name="connsiteX88" fmla="*/ 1713375 w 6530408"/>
              <a:gd name="connsiteY88" fmla="*/ 5684672 h 5753325"/>
              <a:gd name="connsiteX89" fmla="*/ 1707808 w 6530408"/>
              <a:gd name="connsiteY89" fmla="*/ 5682611 h 5753325"/>
              <a:gd name="connsiteX90" fmla="*/ 1679313 w 6530408"/>
              <a:gd name="connsiteY90" fmla="*/ 5672360 h 5753325"/>
              <a:gd name="connsiteX91" fmla="*/ 1646933 w 6530408"/>
              <a:gd name="connsiteY91" fmla="*/ 5666227 h 5753325"/>
              <a:gd name="connsiteX92" fmla="*/ 1610055 w 6530408"/>
              <a:gd name="connsiteY92" fmla="*/ 5673643 h 5753325"/>
              <a:gd name="connsiteX93" fmla="*/ 1437641 w 6530408"/>
              <a:gd name="connsiteY93" fmla="*/ 5723266 h 5753325"/>
              <a:gd name="connsiteX94" fmla="*/ 1332869 w 6530408"/>
              <a:gd name="connsiteY94" fmla="*/ 5744752 h 5753325"/>
              <a:gd name="connsiteX95" fmla="*/ 1290525 w 6530408"/>
              <a:gd name="connsiteY95" fmla="*/ 5740036 h 5753325"/>
              <a:gd name="connsiteX96" fmla="*/ 1233107 w 6530408"/>
              <a:gd name="connsiteY96" fmla="*/ 5742106 h 5753325"/>
              <a:gd name="connsiteX97" fmla="*/ 1214532 w 6530408"/>
              <a:gd name="connsiteY97" fmla="*/ 5753325 h 5753325"/>
              <a:gd name="connsiteX98" fmla="*/ 1199955 w 6530408"/>
              <a:gd name="connsiteY98" fmla="*/ 5744831 h 5753325"/>
              <a:gd name="connsiteX99" fmla="*/ 1162337 w 6530408"/>
              <a:gd name="connsiteY99" fmla="*/ 5738048 h 5753325"/>
              <a:gd name="connsiteX100" fmla="*/ 1053457 w 6530408"/>
              <a:gd name="connsiteY100" fmla="*/ 5688676 h 5753325"/>
              <a:gd name="connsiteX101" fmla="*/ 1025798 w 6530408"/>
              <a:gd name="connsiteY101" fmla="*/ 5673166 h 5753325"/>
              <a:gd name="connsiteX102" fmla="*/ 947900 w 6530408"/>
              <a:gd name="connsiteY102" fmla="*/ 5657848 h 5753325"/>
              <a:gd name="connsiteX103" fmla="*/ 815627 w 6530408"/>
              <a:gd name="connsiteY103" fmla="*/ 5642557 h 5753325"/>
              <a:gd name="connsiteX104" fmla="*/ 788251 w 6530408"/>
              <a:gd name="connsiteY104" fmla="*/ 5637065 h 5753325"/>
              <a:gd name="connsiteX105" fmla="*/ 767822 w 6530408"/>
              <a:gd name="connsiteY105" fmla="*/ 5623450 h 5753325"/>
              <a:gd name="connsiteX106" fmla="*/ 765791 w 6530408"/>
              <a:gd name="connsiteY106" fmla="*/ 5612539 h 5753325"/>
              <a:gd name="connsiteX107" fmla="*/ 751230 w 6530408"/>
              <a:gd name="connsiteY107" fmla="*/ 5608092 h 5753325"/>
              <a:gd name="connsiteX108" fmla="*/ 748008 w 6530408"/>
              <a:gd name="connsiteY108" fmla="*/ 5605052 h 5753325"/>
              <a:gd name="connsiteX109" fmla="*/ 728871 w 6530408"/>
              <a:gd name="connsiteY109" fmla="*/ 5589469 h 5753325"/>
              <a:gd name="connsiteX110" fmla="*/ 671898 w 6530408"/>
              <a:gd name="connsiteY110" fmla="*/ 5602363 h 5753325"/>
              <a:gd name="connsiteX111" fmla="*/ 615065 w 6530408"/>
              <a:gd name="connsiteY111" fmla="*/ 5580257 h 5753325"/>
              <a:gd name="connsiteX112" fmla="*/ 355785 w 6530408"/>
              <a:gd name="connsiteY112" fmla="*/ 5514383 h 5753325"/>
              <a:gd name="connsiteX113" fmla="*/ 102269 w 6530408"/>
              <a:gd name="connsiteY113" fmla="*/ 5524347 h 5753325"/>
              <a:gd name="connsiteX114" fmla="*/ 13160 w 6530408"/>
              <a:gd name="connsiteY114" fmla="*/ 5514159 h 5753325"/>
              <a:gd name="connsiteX115" fmla="*/ 0 w 6530408"/>
              <a:gd name="connsiteY115" fmla="*/ 5511735 h 5753325"/>
              <a:gd name="connsiteX116" fmla="*/ 0 w 6530408"/>
              <a:gd name="connsiteY116" fmla="*/ 0 h 5753325"/>
              <a:gd name="connsiteX0" fmla="*/ 0 w 6506836"/>
              <a:gd name="connsiteY0" fmla="*/ 0 h 5753325"/>
              <a:gd name="connsiteX1" fmla="*/ 6438980 w 6506836"/>
              <a:gd name="connsiteY1" fmla="*/ 0 h 5753325"/>
              <a:gd name="connsiteX2" fmla="*/ 6439047 w 6506836"/>
              <a:gd name="connsiteY2" fmla="*/ 147 h 5753325"/>
              <a:gd name="connsiteX3" fmla="*/ 6443456 w 6506836"/>
              <a:gd name="connsiteY3" fmla="*/ 130105 h 5753325"/>
              <a:gd name="connsiteX4" fmla="*/ 6447632 w 6506836"/>
              <a:gd name="connsiteY4" fmla="*/ 170016 h 5753325"/>
              <a:gd name="connsiteX5" fmla="*/ 6465936 w 6506836"/>
              <a:gd name="connsiteY5" fmla="*/ 274847 h 5753325"/>
              <a:gd name="connsiteX6" fmla="*/ 6506836 w 6506836"/>
              <a:gd name="connsiteY6" fmla="*/ 331778 h 5753325"/>
              <a:gd name="connsiteX7" fmla="*/ 6488360 w 6506836"/>
              <a:gd name="connsiteY7" fmla="*/ 535865 h 5753325"/>
              <a:gd name="connsiteX8" fmla="*/ 6492864 w 6506836"/>
              <a:gd name="connsiteY8" fmla="*/ 615799 h 5753325"/>
              <a:gd name="connsiteX9" fmla="*/ 6459988 w 6506836"/>
              <a:gd name="connsiteY9" fmla="*/ 707628 h 5753325"/>
              <a:gd name="connsiteX10" fmla="*/ 6453989 w 6506836"/>
              <a:gd name="connsiteY10" fmla="*/ 711876 h 5753325"/>
              <a:gd name="connsiteX11" fmla="*/ 6453209 w 6506836"/>
              <a:gd name="connsiteY11" fmla="*/ 719127 h 5753325"/>
              <a:gd name="connsiteX12" fmla="*/ 6457662 w 6506836"/>
              <a:gd name="connsiteY12" fmla="*/ 723331 h 5753325"/>
              <a:gd name="connsiteX13" fmla="*/ 6447445 w 6506836"/>
              <a:gd name="connsiteY13" fmla="*/ 780003 h 5753325"/>
              <a:gd name="connsiteX14" fmla="*/ 6426552 w 6506836"/>
              <a:gd name="connsiteY14" fmla="*/ 845805 h 5753325"/>
              <a:gd name="connsiteX15" fmla="*/ 6434072 w 6506836"/>
              <a:gd name="connsiteY15" fmla="*/ 910733 h 5753325"/>
              <a:gd name="connsiteX16" fmla="*/ 6432570 w 6506836"/>
              <a:gd name="connsiteY16" fmla="*/ 983394 h 5753325"/>
              <a:gd name="connsiteX17" fmla="*/ 6431878 w 6506836"/>
              <a:gd name="connsiteY17" fmla="*/ 1026728 h 5753325"/>
              <a:gd name="connsiteX18" fmla="*/ 6414269 w 6506836"/>
              <a:gd name="connsiteY18" fmla="*/ 1151111 h 5753325"/>
              <a:gd name="connsiteX19" fmla="*/ 6371722 w 6506836"/>
              <a:gd name="connsiteY19" fmla="*/ 1318080 h 5753325"/>
              <a:gd name="connsiteX20" fmla="*/ 6356023 w 6506836"/>
              <a:gd name="connsiteY20" fmla="*/ 1356227 h 5753325"/>
              <a:gd name="connsiteX21" fmla="*/ 6356157 w 6506836"/>
              <a:gd name="connsiteY21" fmla="*/ 1361967 h 5753325"/>
              <a:gd name="connsiteX22" fmla="*/ 6350613 w 6506836"/>
              <a:gd name="connsiteY22" fmla="*/ 1393569 h 5753325"/>
              <a:gd name="connsiteX23" fmla="*/ 6357062 w 6506836"/>
              <a:gd name="connsiteY23" fmla="*/ 1444071 h 5753325"/>
              <a:gd name="connsiteX24" fmla="*/ 6364832 w 6506836"/>
              <a:gd name="connsiteY24" fmla="*/ 1478763 h 5753325"/>
              <a:gd name="connsiteX25" fmla="*/ 6369745 w 6506836"/>
              <a:gd name="connsiteY25" fmla="*/ 1495680 h 5753325"/>
              <a:gd name="connsiteX26" fmla="*/ 6370898 w 6506836"/>
              <a:gd name="connsiteY26" fmla="*/ 1513331 h 5753325"/>
              <a:gd name="connsiteX27" fmla="*/ 6368801 w 6506836"/>
              <a:gd name="connsiteY27" fmla="*/ 1527414 h 5753325"/>
              <a:gd name="connsiteX28" fmla="*/ 6359177 w 6506836"/>
              <a:gd name="connsiteY28" fmla="*/ 1639513 h 5753325"/>
              <a:gd name="connsiteX29" fmla="*/ 6299489 w 6506836"/>
              <a:gd name="connsiteY29" fmla="*/ 1784860 h 5753325"/>
              <a:gd name="connsiteX30" fmla="*/ 6267878 w 6506836"/>
              <a:gd name="connsiteY30" fmla="*/ 1858572 h 5753325"/>
              <a:gd name="connsiteX31" fmla="*/ 6251146 w 6506836"/>
              <a:gd name="connsiteY31" fmla="*/ 1926167 h 5753325"/>
              <a:gd name="connsiteX32" fmla="*/ 6210686 w 6506836"/>
              <a:gd name="connsiteY32" fmla="*/ 2014834 h 5753325"/>
              <a:gd name="connsiteX33" fmla="*/ 6106652 w 6506836"/>
              <a:gd name="connsiteY33" fmla="*/ 2150572 h 5753325"/>
              <a:gd name="connsiteX34" fmla="*/ 6097813 w 6506836"/>
              <a:gd name="connsiteY34" fmla="*/ 2172208 h 5753325"/>
              <a:gd name="connsiteX35" fmla="*/ 6095990 w 6506836"/>
              <a:gd name="connsiteY35" fmla="*/ 2181185 h 5753325"/>
              <a:gd name="connsiteX36" fmla="*/ 6090126 w 6506836"/>
              <a:gd name="connsiteY36" fmla="*/ 2192533 h 5753325"/>
              <a:gd name="connsiteX37" fmla="*/ 6089503 w 6506836"/>
              <a:gd name="connsiteY37" fmla="*/ 2192543 h 5753325"/>
              <a:gd name="connsiteX38" fmla="*/ 6084946 w 6506836"/>
              <a:gd name="connsiteY38" fmla="*/ 2203694 h 5753325"/>
              <a:gd name="connsiteX39" fmla="*/ 5987861 w 6506836"/>
              <a:gd name="connsiteY39" fmla="*/ 2304868 h 5753325"/>
              <a:gd name="connsiteX40" fmla="*/ 5973439 w 6506836"/>
              <a:gd name="connsiteY40" fmla="*/ 2385635 h 5753325"/>
              <a:gd name="connsiteX41" fmla="*/ 5916727 w 6506836"/>
              <a:gd name="connsiteY41" fmla="*/ 2458777 h 5753325"/>
              <a:gd name="connsiteX42" fmla="*/ 5856524 w 6506836"/>
              <a:gd name="connsiteY42" fmla="*/ 2583281 h 5753325"/>
              <a:gd name="connsiteX43" fmla="*/ 5838091 w 6506836"/>
              <a:gd name="connsiteY43" fmla="*/ 2753474 h 5753325"/>
              <a:gd name="connsiteX44" fmla="*/ 5777471 w 6506836"/>
              <a:gd name="connsiteY44" fmla="*/ 2901570 h 5753325"/>
              <a:gd name="connsiteX45" fmla="*/ 5723992 w 6506836"/>
              <a:gd name="connsiteY45" fmla="*/ 2998752 h 5753325"/>
              <a:gd name="connsiteX46" fmla="*/ 5557886 w 6506836"/>
              <a:gd name="connsiteY46" fmla="*/ 3329735 h 5753325"/>
              <a:gd name="connsiteX47" fmla="*/ 5471501 w 6506836"/>
              <a:gd name="connsiteY47" fmla="*/ 3462221 h 5753325"/>
              <a:gd name="connsiteX48" fmla="*/ 5465154 w 6506836"/>
              <a:gd name="connsiteY48" fmla="*/ 3541065 h 5753325"/>
              <a:gd name="connsiteX49" fmla="*/ 5437889 w 6506836"/>
              <a:gd name="connsiteY49" fmla="*/ 3559927 h 5753325"/>
              <a:gd name="connsiteX50" fmla="*/ 5432770 w 6506836"/>
              <a:gd name="connsiteY50" fmla="*/ 3562948 h 5753325"/>
              <a:gd name="connsiteX51" fmla="*/ 5406795 w 6506836"/>
              <a:gd name="connsiteY51" fmla="*/ 3578594 h 5753325"/>
              <a:gd name="connsiteX52" fmla="*/ 5381495 w 6506836"/>
              <a:gd name="connsiteY52" fmla="*/ 3599883 h 5753325"/>
              <a:gd name="connsiteX53" fmla="*/ 5363689 w 6506836"/>
              <a:gd name="connsiteY53" fmla="*/ 3633299 h 5753325"/>
              <a:gd name="connsiteX54" fmla="*/ 5291870 w 6506836"/>
              <a:gd name="connsiteY54" fmla="*/ 3799039 h 5753325"/>
              <a:gd name="connsiteX55" fmla="*/ 5241600 w 6506836"/>
              <a:gd name="connsiteY55" fmla="*/ 3894238 h 5753325"/>
              <a:gd name="connsiteX56" fmla="*/ 5211041 w 6506836"/>
              <a:gd name="connsiteY56" fmla="*/ 3924184 h 5753325"/>
              <a:gd name="connsiteX57" fmla="*/ 5176073 w 6506836"/>
              <a:gd name="connsiteY57" fmla="*/ 3970179 h 5753325"/>
              <a:gd name="connsiteX58" fmla="*/ 5172826 w 6506836"/>
              <a:gd name="connsiteY58" fmla="*/ 3991773 h 5753325"/>
              <a:gd name="connsiteX59" fmla="*/ 5157053 w 6506836"/>
              <a:gd name="connsiteY59" fmla="*/ 3997708 h 5753325"/>
              <a:gd name="connsiteX60" fmla="*/ 5127922 w 6506836"/>
              <a:gd name="connsiteY60" fmla="*/ 4022660 h 5753325"/>
              <a:gd name="connsiteX61" fmla="*/ 5020872 w 6506836"/>
              <a:gd name="connsiteY61" fmla="*/ 4075951 h 5753325"/>
              <a:gd name="connsiteX62" fmla="*/ 4991410 w 6506836"/>
              <a:gd name="connsiteY62" fmla="*/ 4087598 h 5753325"/>
              <a:gd name="connsiteX63" fmla="*/ 4930112 w 6506836"/>
              <a:gd name="connsiteY63" fmla="*/ 4138459 h 5753325"/>
              <a:gd name="connsiteX64" fmla="*/ 4834224 w 6506836"/>
              <a:gd name="connsiteY64" fmla="*/ 4231643 h 5753325"/>
              <a:gd name="connsiteX65" fmla="*/ 4812599 w 6506836"/>
              <a:gd name="connsiteY65" fmla="*/ 4249449 h 5753325"/>
              <a:gd name="connsiteX66" fmla="*/ 4789188 w 6506836"/>
              <a:gd name="connsiteY66" fmla="*/ 4256678 h 5753325"/>
              <a:gd name="connsiteX67" fmla="*/ 4779554 w 6506836"/>
              <a:gd name="connsiteY67" fmla="*/ 4251313 h 5753325"/>
              <a:gd name="connsiteX68" fmla="*/ 4766885 w 6506836"/>
              <a:gd name="connsiteY68" fmla="*/ 4259812 h 5753325"/>
              <a:gd name="connsiteX69" fmla="*/ 4762510 w 6506836"/>
              <a:gd name="connsiteY69" fmla="*/ 4260383 h 5753325"/>
              <a:gd name="connsiteX70" fmla="*/ 4738416 w 6506836"/>
              <a:gd name="connsiteY70" fmla="*/ 4265355 h 5753325"/>
              <a:gd name="connsiteX71" fmla="*/ 4712007 w 6506836"/>
              <a:gd name="connsiteY71" fmla="*/ 4317892 h 5753325"/>
              <a:gd name="connsiteX72" fmla="*/ 4658930 w 6506836"/>
              <a:gd name="connsiteY72" fmla="*/ 4348041 h 5753325"/>
              <a:gd name="connsiteX73" fmla="*/ 4443526 w 6506836"/>
              <a:gd name="connsiteY73" fmla="*/ 4507851 h 5753325"/>
              <a:gd name="connsiteX74" fmla="*/ 4289766 w 6506836"/>
              <a:gd name="connsiteY74" fmla="*/ 4711450 h 5753325"/>
              <a:gd name="connsiteX75" fmla="*/ 4150870 w 6506836"/>
              <a:gd name="connsiteY75" fmla="*/ 4818480 h 5753325"/>
              <a:gd name="connsiteX76" fmla="*/ 4006639 w 6506836"/>
              <a:gd name="connsiteY76" fmla="*/ 4933815 h 5753325"/>
              <a:gd name="connsiteX77" fmla="*/ 3298210 w 6506836"/>
              <a:gd name="connsiteY77" fmla="*/ 5070790 h 5753325"/>
              <a:gd name="connsiteX78" fmla="*/ 2947678 w 6506836"/>
              <a:gd name="connsiteY78" fmla="*/ 5117869 h 5753325"/>
              <a:gd name="connsiteX79" fmla="*/ 2822169 w 6506836"/>
              <a:gd name="connsiteY79" fmla="*/ 5129396 h 5753325"/>
              <a:gd name="connsiteX80" fmla="*/ 2538773 w 6506836"/>
              <a:gd name="connsiteY80" fmla="*/ 5313397 h 5753325"/>
              <a:gd name="connsiteX81" fmla="*/ 2014500 w 6506836"/>
              <a:gd name="connsiteY81" fmla="*/ 5519744 h 5753325"/>
              <a:gd name="connsiteX82" fmla="*/ 1934391 w 6506836"/>
              <a:gd name="connsiteY82" fmla="*/ 5591335 h 5753325"/>
              <a:gd name="connsiteX83" fmla="*/ 1892550 w 6506836"/>
              <a:gd name="connsiteY83" fmla="*/ 5649708 h 5753325"/>
              <a:gd name="connsiteX84" fmla="*/ 1854769 w 6506836"/>
              <a:gd name="connsiteY84" fmla="*/ 5647691 h 5753325"/>
              <a:gd name="connsiteX85" fmla="*/ 1809461 w 6506836"/>
              <a:gd name="connsiteY85" fmla="*/ 5648628 h 5753325"/>
              <a:gd name="connsiteX86" fmla="*/ 1745150 w 6506836"/>
              <a:gd name="connsiteY86" fmla="*/ 5693879 h 5753325"/>
              <a:gd name="connsiteX87" fmla="*/ 1713375 w 6506836"/>
              <a:gd name="connsiteY87" fmla="*/ 5684672 h 5753325"/>
              <a:gd name="connsiteX88" fmla="*/ 1707808 w 6506836"/>
              <a:gd name="connsiteY88" fmla="*/ 5682611 h 5753325"/>
              <a:gd name="connsiteX89" fmla="*/ 1679313 w 6506836"/>
              <a:gd name="connsiteY89" fmla="*/ 5672360 h 5753325"/>
              <a:gd name="connsiteX90" fmla="*/ 1646933 w 6506836"/>
              <a:gd name="connsiteY90" fmla="*/ 5666227 h 5753325"/>
              <a:gd name="connsiteX91" fmla="*/ 1610055 w 6506836"/>
              <a:gd name="connsiteY91" fmla="*/ 5673643 h 5753325"/>
              <a:gd name="connsiteX92" fmla="*/ 1437641 w 6506836"/>
              <a:gd name="connsiteY92" fmla="*/ 5723266 h 5753325"/>
              <a:gd name="connsiteX93" fmla="*/ 1332869 w 6506836"/>
              <a:gd name="connsiteY93" fmla="*/ 5744752 h 5753325"/>
              <a:gd name="connsiteX94" fmla="*/ 1290525 w 6506836"/>
              <a:gd name="connsiteY94" fmla="*/ 5740036 h 5753325"/>
              <a:gd name="connsiteX95" fmla="*/ 1233107 w 6506836"/>
              <a:gd name="connsiteY95" fmla="*/ 5742106 h 5753325"/>
              <a:gd name="connsiteX96" fmla="*/ 1214532 w 6506836"/>
              <a:gd name="connsiteY96" fmla="*/ 5753325 h 5753325"/>
              <a:gd name="connsiteX97" fmla="*/ 1199955 w 6506836"/>
              <a:gd name="connsiteY97" fmla="*/ 5744831 h 5753325"/>
              <a:gd name="connsiteX98" fmla="*/ 1162337 w 6506836"/>
              <a:gd name="connsiteY98" fmla="*/ 5738048 h 5753325"/>
              <a:gd name="connsiteX99" fmla="*/ 1053457 w 6506836"/>
              <a:gd name="connsiteY99" fmla="*/ 5688676 h 5753325"/>
              <a:gd name="connsiteX100" fmla="*/ 1025798 w 6506836"/>
              <a:gd name="connsiteY100" fmla="*/ 5673166 h 5753325"/>
              <a:gd name="connsiteX101" fmla="*/ 947900 w 6506836"/>
              <a:gd name="connsiteY101" fmla="*/ 5657848 h 5753325"/>
              <a:gd name="connsiteX102" fmla="*/ 815627 w 6506836"/>
              <a:gd name="connsiteY102" fmla="*/ 5642557 h 5753325"/>
              <a:gd name="connsiteX103" fmla="*/ 788251 w 6506836"/>
              <a:gd name="connsiteY103" fmla="*/ 5637065 h 5753325"/>
              <a:gd name="connsiteX104" fmla="*/ 767822 w 6506836"/>
              <a:gd name="connsiteY104" fmla="*/ 5623450 h 5753325"/>
              <a:gd name="connsiteX105" fmla="*/ 765791 w 6506836"/>
              <a:gd name="connsiteY105" fmla="*/ 5612539 h 5753325"/>
              <a:gd name="connsiteX106" fmla="*/ 751230 w 6506836"/>
              <a:gd name="connsiteY106" fmla="*/ 5608092 h 5753325"/>
              <a:gd name="connsiteX107" fmla="*/ 748008 w 6506836"/>
              <a:gd name="connsiteY107" fmla="*/ 5605052 h 5753325"/>
              <a:gd name="connsiteX108" fmla="*/ 728871 w 6506836"/>
              <a:gd name="connsiteY108" fmla="*/ 5589469 h 5753325"/>
              <a:gd name="connsiteX109" fmla="*/ 671898 w 6506836"/>
              <a:gd name="connsiteY109" fmla="*/ 5602363 h 5753325"/>
              <a:gd name="connsiteX110" fmla="*/ 615065 w 6506836"/>
              <a:gd name="connsiteY110" fmla="*/ 5580257 h 5753325"/>
              <a:gd name="connsiteX111" fmla="*/ 355785 w 6506836"/>
              <a:gd name="connsiteY111" fmla="*/ 5514383 h 5753325"/>
              <a:gd name="connsiteX112" fmla="*/ 102269 w 6506836"/>
              <a:gd name="connsiteY112" fmla="*/ 5524347 h 5753325"/>
              <a:gd name="connsiteX113" fmla="*/ 13160 w 6506836"/>
              <a:gd name="connsiteY113" fmla="*/ 5514159 h 5753325"/>
              <a:gd name="connsiteX114" fmla="*/ 0 w 6506836"/>
              <a:gd name="connsiteY114" fmla="*/ 5511735 h 5753325"/>
              <a:gd name="connsiteX115" fmla="*/ 0 w 6506836"/>
              <a:gd name="connsiteY115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465936 w 6492864"/>
              <a:gd name="connsiteY5" fmla="*/ 274847 h 5753325"/>
              <a:gd name="connsiteX6" fmla="*/ 6488360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396598 w 6492864"/>
              <a:gd name="connsiteY5" fmla="*/ 274847 h 5753325"/>
              <a:gd name="connsiteX6" fmla="*/ 6488360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396598 w 6492864"/>
              <a:gd name="connsiteY5" fmla="*/ 274847 h 5753325"/>
              <a:gd name="connsiteX6" fmla="*/ 6375685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62955"/>
              <a:gd name="connsiteY0" fmla="*/ 0 h 5753325"/>
              <a:gd name="connsiteX1" fmla="*/ 6438980 w 6462955"/>
              <a:gd name="connsiteY1" fmla="*/ 0 h 5753325"/>
              <a:gd name="connsiteX2" fmla="*/ 6439047 w 6462955"/>
              <a:gd name="connsiteY2" fmla="*/ 147 h 5753325"/>
              <a:gd name="connsiteX3" fmla="*/ 6443456 w 6462955"/>
              <a:gd name="connsiteY3" fmla="*/ 130105 h 5753325"/>
              <a:gd name="connsiteX4" fmla="*/ 6447632 w 6462955"/>
              <a:gd name="connsiteY4" fmla="*/ 170016 h 5753325"/>
              <a:gd name="connsiteX5" fmla="*/ 6396598 w 6462955"/>
              <a:gd name="connsiteY5" fmla="*/ 274847 h 5753325"/>
              <a:gd name="connsiteX6" fmla="*/ 6375685 w 6462955"/>
              <a:gd name="connsiteY6" fmla="*/ 535865 h 5753325"/>
              <a:gd name="connsiteX7" fmla="*/ 6354187 w 6462955"/>
              <a:gd name="connsiteY7" fmla="*/ 615799 h 5753325"/>
              <a:gd name="connsiteX8" fmla="*/ 6459988 w 6462955"/>
              <a:gd name="connsiteY8" fmla="*/ 707628 h 5753325"/>
              <a:gd name="connsiteX9" fmla="*/ 6453989 w 6462955"/>
              <a:gd name="connsiteY9" fmla="*/ 711876 h 5753325"/>
              <a:gd name="connsiteX10" fmla="*/ 6453209 w 6462955"/>
              <a:gd name="connsiteY10" fmla="*/ 719127 h 5753325"/>
              <a:gd name="connsiteX11" fmla="*/ 6457662 w 6462955"/>
              <a:gd name="connsiteY11" fmla="*/ 723331 h 5753325"/>
              <a:gd name="connsiteX12" fmla="*/ 6447445 w 6462955"/>
              <a:gd name="connsiteY12" fmla="*/ 780003 h 5753325"/>
              <a:gd name="connsiteX13" fmla="*/ 6426552 w 6462955"/>
              <a:gd name="connsiteY13" fmla="*/ 845805 h 5753325"/>
              <a:gd name="connsiteX14" fmla="*/ 6434072 w 6462955"/>
              <a:gd name="connsiteY14" fmla="*/ 910733 h 5753325"/>
              <a:gd name="connsiteX15" fmla="*/ 6432570 w 6462955"/>
              <a:gd name="connsiteY15" fmla="*/ 983394 h 5753325"/>
              <a:gd name="connsiteX16" fmla="*/ 6431878 w 6462955"/>
              <a:gd name="connsiteY16" fmla="*/ 1026728 h 5753325"/>
              <a:gd name="connsiteX17" fmla="*/ 6414269 w 6462955"/>
              <a:gd name="connsiteY17" fmla="*/ 1151111 h 5753325"/>
              <a:gd name="connsiteX18" fmla="*/ 6371722 w 6462955"/>
              <a:gd name="connsiteY18" fmla="*/ 1318080 h 5753325"/>
              <a:gd name="connsiteX19" fmla="*/ 6356023 w 6462955"/>
              <a:gd name="connsiteY19" fmla="*/ 1356227 h 5753325"/>
              <a:gd name="connsiteX20" fmla="*/ 6356157 w 6462955"/>
              <a:gd name="connsiteY20" fmla="*/ 1361967 h 5753325"/>
              <a:gd name="connsiteX21" fmla="*/ 6350613 w 6462955"/>
              <a:gd name="connsiteY21" fmla="*/ 1393569 h 5753325"/>
              <a:gd name="connsiteX22" fmla="*/ 6357062 w 6462955"/>
              <a:gd name="connsiteY22" fmla="*/ 1444071 h 5753325"/>
              <a:gd name="connsiteX23" fmla="*/ 6364832 w 6462955"/>
              <a:gd name="connsiteY23" fmla="*/ 1478763 h 5753325"/>
              <a:gd name="connsiteX24" fmla="*/ 6369745 w 6462955"/>
              <a:gd name="connsiteY24" fmla="*/ 1495680 h 5753325"/>
              <a:gd name="connsiteX25" fmla="*/ 6370898 w 6462955"/>
              <a:gd name="connsiteY25" fmla="*/ 1513331 h 5753325"/>
              <a:gd name="connsiteX26" fmla="*/ 6368801 w 6462955"/>
              <a:gd name="connsiteY26" fmla="*/ 1527414 h 5753325"/>
              <a:gd name="connsiteX27" fmla="*/ 6359177 w 6462955"/>
              <a:gd name="connsiteY27" fmla="*/ 1639513 h 5753325"/>
              <a:gd name="connsiteX28" fmla="*/ 6299489 w 6462955"/>
              <a:gd name="connsiteY28" fmla="*/ 1784860 h 5753325"/>
              <a:gd name="connsiteX29" fmla="*/ 6267878 w 6462955"/>
              <a:gd name="connsiteY29" fmla="*/ 1858572 h 5753325"/>
              <a:gd name="connsiteX30" fmla="*/ 6251146 w 6462955"/>
              <a:gd name="connsiteY30" fmla="*/ 1926167 h 5753325"/>
              <a:gd name="connsiteX31" fmla="*/ 6210686 w 6462955"/>
              <a:gd name="connsiteY31" fmla="*/ 2014834 h 5753325"/>
              <a:gd name="connsiteX32" fmla="*/ 6106652 w 6462955"/>
              <a:gd name="connsiteY32" fmla="*/ 2150572 h 5753325"/>
              <a:gd name="connsiteX33" fmla="*/ 6097813 w 6462955"/>
              <a:gd name="connsiteY33" fmla="*/ 2172208 h 5753325"/>
              <a:gd name="connsiteX34" fmla="*/ 6095990 w 6462955"/>
              <a:gd name="connsiteY34" fmla="*/ 2181185 h 5753325"/>
              <a:gd name="connsiteX35" fmla="*/ 6090126 w 6462955"/>
              <a:gd name="connsiteY35" fmla="*/ 2192533 h 5753325"/>
              <a:gd name="connsiteX36" fmla="*/ 6089503 w 6462955"/>
              <a:gd name="connsiteY36" fmla="*/ 2192543 h 5753325"/>
              <a:gd name="connsiteX37" fmla="*/ 6084946 w 6462955"/>
              <a:gd name="connsiteY37" fmla="*/ 2203694 h 5753325"/>
              <a:gd name="connsiteX38" fmla="*/ 5987861 w 6462955"/>
              <a:gd name="connsiteY38" fmla="*/ 2304868 h 5753325"/>
              <a:gd name="connsiteX39" fmla="*/ 5973439 w 6462955"/>
              <a:gd name="connsiteY39" fmla="*/ 2385635 h 5753325"/>
              <a:gd name="connsiteX40" fmla="*/ 5916727 w 6462955"/>
              <a:gd name="connsiteY40" fmla="*/ 2458777 h 5753325"/>
              <a:gd name="connsiteX41" fmla="*/ 5856524 w 6462955"/>
              <a:gd name="connsiteY41" fmla="*/ 2583281 h 5753325"/>
              <a:gd name="connsiteX42" fmla="*/ 5838091 w 6462955"/>
              <a:gd name="connsiteY42" fmla="*/ 2753474 h 5753325"/>
              <a:gd name="connsiteX43" fmla="*/ 5777471 w 6462955"/>
              <a:gd name="connsiteY43" fmla="*/ 2901570 h 5753325"/>
              <a:gd name="connsiteX44" fmla="*/ 5723992 w 6462955"/>
              <a:gd name="connsiteY44" fmla="*/ 2998752 h 5753325"/>
              <a:gd name="connsiteX45" fmla="*/ 5557886 w 6462955"/>
              <a:gd name="connsiteY45" fmla="*/ 3329735 h 5753325"/>
              <a:gd name="connsiteX46" fmla="*/ 5471501 w 6462955"/>
              <a:gd name="connsiteY46" fmla="*/ 3462221 h 5753325"/>
              <a:gd name="connsiteX47" fmla="*/ 5465154 w 6462955"/>
              <a:gd name="connsiteY47" fmla="*/ 3541065 h 5753325"/>
              <a:gd name="connsiteX48" fmla="*/ 5437889 w 6462955"/>
              <a:gd name="connsiteY48" fmla="*/ 3559927 h 5753325"/>
              <a:gd name="connsiteX49" fmla="*/ 5432770 w 6462955"/>
              <a:gd name="connsiteY49" fmla="*/ 3562948 h 5753325"/>
              <a:gd name="connsiteX50" fmla="*/ 5406795 w 6462955"/>
              <a:gd name="connsiteY50" fmla="*/ 3578594 h 5753325"/>
              <a:gd name="connsiteX51" fmla="*/ 5381495 w 6462955"/>
              <a:gd name="connsiteY51" fmla="*/ 3599883 h 5753325"/>
              <a:gd name="connsiteX52" fmla="*/ 5363689 w 6462955"/>
              <a:gd name="connsiteY52" fmla="*/ 3633299 h 5753325"/>
              <a:gd name="connsiteX53" fmla="*/ 5291870 w 6462955"/>
              <a:gd name="connsiteY53" fmla="*/ 3799039 h 5753325"/>
              <a:gd name="connsiteX54" fmla="*/ 5241600 w 6462955"/>
              <a:gd name="connsiteY54" fmla="*/ 3894238 h 5753325"/>
              <a:gd name="connsiteX55" fmla="*/ 5211041 w 6462955"/>
              <a:gd name="connsiteY55" fmla="*/ 3924184 h 5753325"/>
              <a:gd name="connsiteX56" fmla="*/ 5176073 w 6462955"/>
              <a:gd name="connsiteY56" fmla="*/ 3970179 h 5753325"/>
              <a:gd name="connsiteX57" fmla="*/ 5172826 w 6462955"/>
              <a:gd name="connsiteY57" fmla="*/ 3991773 h 5753325"/>
              <a:gd name="connsiteX58" fmla="*/ 5157053 w 6462955"/>
              <a:gd name="connsiteY58" fmla="*/ 3997708 h 5753325"/>
              <a:gd name="connsiteX59" fmla="*/ 5127922 w 6462955"/>
              <a:gd name="connsiteY59" fmla="*/ 4022660 h 5753325"/>
              <a:gd name="connsiteX60" fmla="*/ 5020872 w 6462955"/>
              <a:gd name="connsiteY60" fmla="*/ 4075951 h 5753325"/>
              <a:gd name="connsiteX61" fmla="*/ 4991410 w 6462955"/>
              <a:gd name="connsiteY61" fmla="*/ 4087598 h 5753325"/>
              <a:gd name="connsiteX62" fmla="*/ 4930112 w 6462955"/>
              <a:gd name="connsiteY62" fmla="*/ 4138459 h 5753325"/>
              <a:gd name="connsiteX63" fmla="*/ 4834224 w 6462955"/>
              <a:gd name="connsiteY63" fmla="*/ 4231643 h 5753325"/>
              <a:gd name="connsiteX64" fmla="*/ 4812599 w 6462955"/>
              <a:gd name="connsiteY64" fmla="*/ 4249449 h 5753325"/>
              <a:gd name="connsiteX65" fmla="*/ 4789188 w 6462955"/>
              <a:gd name="connsiteY65" fmla="*/ 4256678 h 5753325"/>
              <a:gd name="connsiteX66" fmla="*/ 4779554 w 6462955"/>
              <a:gd name="connsiteY66" fmla="*/ 4251313 h 5753325"/>
              <a:gd name="connsiteX67" fmla="*/ 4766885 w 6462955"/>
              <a:gd name="connsiteY67" fmla="*/ 4259812 h 5753325"/>
              <a:gd name="connsiteX68" fmla="*/ 4762510 w 6462955"/>
              <a:gd name="connsiteY68" fmla="*/ 4260383 h 5753325"/>
              <a:gd name="connsiteX69" fmla="*/ 4738416 w 6462955"/>
              <a:gd name="connsiteY69" fmla="*/ 4265355 h 5753325"/>
              <a:gd name="connsiteX70" fmla="*/ 4712007 w 6462955"/>
              <a:gd name="connsiteY70" fmla="*/ 4317892 h 5753325"/>
              <a:gd name="connsiteX71" fmla="*/ 4658930 w 6462955"/>
              <a:gd name="connsiteY71" fmla="*/ 4348041 h 5753325"/>
              <a:gd name="connsiteX72" fmla="*/ 4443526 w 6462955"/>
              <a:gd name="connsiteY72" fmla="*/ 4507851 h 5753325"/>
              <a:gd name="connsiteX73" fmla="*/ 4289766 w 6462955"/>
              <a:gd name="connsiteY73" fmla="*/ 4711450 h 5753325"/>
              <a:gd name="connsiteX74" fmla="*/ 4150870 w 6462955"/>
              <a:gd name="connsiteY74" fmla="*/ 4818480 h 5753325"/>
              <a:gd name="connsiteX75" fmla="*/ 4006639 w 6462955"/>
              <a:gd name="connsiteY75" fmla="*/ 4933815 h 5753325"/>
              <a:gd name="connsiteX76" fmla="*/ 3298210 w 6462955"/>
              <a:gd name="connsiteY76" fmla="*/ 5070790 h 5753325"/>
              <a:gd name="connsiteX77" fmla="*/ 2947678 w 6462955"/>
              <a:gd name="connsiteY77" fmla="*/ 5117869 h 5753325"/>
              <a:gd name="connsiteX78" fmla="*/ 2822169 w 6462955"/>
              <a:gd name="connsiteY78" fmla="*/ 5129396 h 5753325"/>
              <a:gd name="connsiteX79" fmla="*/ 2538773 w 6462955"/>
              <a:gd name="connsiteY79" fmla="*/ 5313397 h 5753325"/>
              <a:gd name="connsiteX80" fmla="*/ 2014500 w 6462955"/>
              <a:gd name="connsiteY80" fmla="*/ 5519744 h 5753325"/>
              <a:gd name="connsiteX81" fmla="*/ 1934391 w 6462955"/>
              <a:gd name="connsiteY81" fmla="*/ 5591335 h 5753325"/>
              <a:gd name="connsiteX82" fmla="*/ 1892550 w 6462955"/>
              <a:gd name="connsiteY82" fmla="*/ 5649708 h 5753325"/>
              <a:gd name="connsiteX83" fmla="*/ 1854769 w 6462955"/>
              <a:gd name="connsiteY83" fmla="*/ 5647691 h 5753325"/>
              <a:gd name="connsiteX84" fmla="*/ 1809461 w 6462955"/>
              <a:gd name="connsiteY84" fmla="*/ 5648628 h 5753325"/>
              <a:gd name="connsiteX85" fmla="*/ 1745150 w 6462955"/>
              <a:gd name="connsiteY85" fmla="*/ 5693879 h 5753325"/>
              <a:gd name="connsiteX86" fmla="*/ 1713375 w 6462955"/>
              <a:gd name="connsiteY86" fmla="*/ 5684672 h 5753325"/>
              <a:gd name="connsiteX87" fmla="*/ 1707808 w 6462955"/>
              <a:gd name="connsiteY87" fmla="*/ 5682611 h 5753325"/>
              <a:gd name="connsiteX88" fmla="*/ 1679313 w 6462955"/>
              <a:gd name="connsiteY88" fmla="*/ 5672360 h 5753325"/>
              <a:gd name="connsiteX89" fmla="*/ 1646933 w 6462955"/>
              <a:gd name="connsiteY89" fmla="*/ 5666227 h 5753325"/>
              <a:gd name="connsiteX90" fmla="*/ 1610055 w 6462955"/>
              <a:gd name="connsiteY90" fmla="*/ 5673643 h 5753325"/>
              <a:gd name="connsiteX91" fmla="*/ 1437641 w 6462955"/>
              <a:gd name="connsiteY91" fmla="*/ 5723266 h 5753325"/>
              <a:gd name="connsiteX92" fmla="*/ 1332869 w 6462955"/>
              <a:gd name="connsiteY92" fmla="*/ 5744752 h 5753325"/>
              <a:gd name="connsiteX93" fmla="*/ 1290525 w 6462955"/>
              <a:gd name="connsiteY93" fmla="*/ 5740036 h 5753325"/>
              <a:gd name="connsiteX94" fmla="*/ 1233107 w 6462955"/>
              <a:gd name="connsiteY94" fmla="*/ 5742106 h 5753325"/>
              <a:gd name="connsiteX95" fmla="*/ 1214532 w 6462955"/>
              <a:gd name="connsiteY95" fmla="*/ 5753325 h 5753325"/>
              <a:gd name="connsiteX96" fmla="*/ 1199955 w 6462955"/>
              <a:gd name="connsiteY96" fmla="*/ 5744831 h 5753325"/>
              <a:gd name="connsiteX97" fmla="*/ 1162337 w 6462955"/>
              <a:gd name="connsiteY97" fmla="*/ 5738048 h 5753325"/>
              <a:gd name="connsiteX98" fmla="*/ 1053457 w 6462955"/>
              <a:gd name="connsiteY98" fmla="*/ 5688676 h 5753325"/>
              <a:gd name="connsiteX99" fmla="*/ 1025798 w 6462955"/>
              <a:gd name="connsiteY99" fmla="*/ 5673166 h 5753325"/>
              <a:gd name="connsiteX100" fmla="*/ 947900 w 6462955"/>
              <a:gd name="connsiteY100" fmla="*/ 5657848 h 5753325"/>
              <a:gd name="connsiteX101" fmla="*/ 815627 w 6462955"/>
              <a:gd name="connsiteY101" fmla="*/ 5642557 h 5753325"/>
              <a:gd name="connsiteX102" fmla="*/ 788251 w 6462955"/>
              <a:gd name="connsiteY102" fmla="*/ 5637065 h 5753325"/>
              <a:gd name="connsiteX103" fmla="*/ 767822 w 6462955"/>
              <a:gd name="connsiteY103" fmla="*/ 5623450 h 5753325"/>
              <a:gd name="connsiteX104" fmla="*/ 765791 w 6462955"/>
              <a:gd name="connsiteY104" fmla="*/ 5612539 h 5753325"/>
              <a:gd name="connsiteX105" fmla="*/ 751230 w 6462955"/>
              <a:gd name="connsiteY105" fmla="*/ 5608092 h 5753325"/>
              <a:gd name="connsiteX106" fmla="*/ 748008 w 6462955"/>
              <a:gd name="connsiteY106" fmla="*/ 5605052 h 5753325"/>
              <a:gd name="connsiteX107" fmla="*/ 728871 w 6462955"/>
              <a:gd name="connsiteY107" fmla="*/ 5589469 h 5753325"/>
              <a:gd name="connsiteX108" fmla="*/ 671898 w 6462955"/>
              <a:gd name="connsiteY108" fmla="*/ 5602363 h 5753325"/>
              <a:gd name="connsiteX109" fmla="*/ 615065 w 6462955"/>
              <a:gd name="connsiteY109" fmla="*/ 5580257 h 5753325"/>
              <a:gd name="connsiteX110" fmla="*/ 355785 w 6462955"/>
              <a:gd name="connsiteY110" fmla="*/ 5514383 h 5753325"/>
              <a:gd name="connsiteX111" fmla="*/ 102269 w 6462955"/>
              <a:gd name="connsiteY111" fmla="*/ 5524347 h 5753325"/>
              <a:gd name="connsiteX112" fmla="*/ 13160 w 6462955"/>
              <a:gd name="connsiteY112" fmla="*/ 5514159 h 5753325"/>
              <a:gd name="connsiteX113" fmla="*/ 0 w 6462955"/>
              <a:gd name="connsiteY113" fmla="*/ 5511735 h 5753325"/>
              <a:gd name="connsiteX114" fmla="*/ 0 w 6462955"/>
              <a:gd name="connsiteY114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453989 w 6459988"/>
              <a:gd name="connsiteY9" fmla="*/ 711876 h 5753325"/>
              <a:gd name="connsiteX10" fmla="*/ 6453209 w 6459988"/>
              <a:gd name="connsiteY10" fmla="*/ 719127 h 5753325"/>
              <a:gd name="connsiteX11" fmla="*/ 6344988 w 6459988"/>
              <a:gd name="connsiteY11" fmla="*/ 697330 h 5753325"/>
              <a:gd name="connsiteX12" fmla="*/ 6447445 w 6459988"/>
              <a:gd name="connsiteY12" fmla="*/ 780003 h 5753325"/>
              <a:gd name="connsiteX13" fmla="*/ 6426552 w 6459988"/>
              <a:gd name="connsiteY13" fmla="*/ 845805 h 5753325"/>
              <a:gd name="connsiteX14" fmla="*/ 6434072 w 6459988"/>
              <a:gd name="connsiteY14" fmla="*/ 910733 h 5753325"/>
              <a:gd name="connsiteX15" fmla="*/ 6432570 w 6459988"/>
              <a:gd name="connsiteY15" fmla="*/ 983394 h 5753325"/>
              <a:gd name="connsiteX16" fmla="*/ 6431878 w 6459988"/>
              <a:gd name="connsiteY16" fmla="*/ 1026728 h 5753325"/>
              <a:gd name="connsiteX17" fmla="*/ 6414269 w 6459988"/>
              <a:gd name="connsiteY17" fmla="*/ 1151111 h 5753325"/>
              <a:gd name="connsiteX18" fmla="*/ 6371722 w 6459988"/>
              <a:gd name="connsiteY18" fmla="*/ 1318080 h 5753325"/>
              <a:gd name="connsiteX19" fmla="*/ 6356023 w 6459988"/>
              <a:gd name="connsiteY19" fmla="*/ 1356227 h 5753325"/>
              <a:gd name="connsiteX20" fmla="*/ 6356157 w 6459988"/>
              <a:gd name="connsiteY20" fmla="*/ 1361967 h 5753325"/>
              <a:gd name="connsiteX21" fmla="*/ 6350613 w 6459988"/>
              <a:gd name="connsiteY21" fmla="*/ 1393569 h 5753325"/>
              <a:gd name="connsiteX22" fmla="*/ 6357062 w 6459988"/>
              <a:gd name="connsiteY22" fmla="*/ 1444071 h 5753325"/>
              <a:gd name="connsiteX23" fmla="*/ 6364832 w 6459988"/>
              <a:gd name="connsiteY23" fmla="*/ 1478763 h 5753325"/>
              <a:gd name="connsiteX24" fmla="*/ 6369745 w 6459988"/>
              <a:gd name="connsiteY24" fmla="*/ 1495680 h 5753325"/>
              <a:gd name="connsiteX25" fmla="*/ 6370898 w 6459988"/>
              <a:gd name="connsiteY25" fmla="*/ 1513331 h 5753325"/>
              <a:gd name="connsiteX26" fmla="*/ 6368801 w 6459988"/>
              <a:gd name="connsiteY26" fmla="*/ 1527414 h 5753325"/>
              <a:gd name="connsiteX27" fmla="*/ 6359177 w 6459988"/>
              <a:gd name="connsiteY27" fmla="*/ 1639513 h 5753325"/>
              <a:gd name="connsiteX28" fmla="*/ 6299489 w 6459988"/>
              <a:gd name="connsiteY28" fmla="*/ 1784860 h 5753325"/>
              <a:gd name="connsiteX29" fmla="*/ 6267878 w 6459988"/>
              <a:gd name="connsiteY29" fmla="*/ 1858572 h 5753325"/>
              <a:gd name="connsiteX30" fmla="*/ 6251146 w 6459988"/>
              <a:gd name="connsiteY30" fmla="*/ 1926167 h 5753325"/>
              <a:gd name="connsiteX31" fmla="*/ 6210686 w 6459988"/>
              <a:gd name="connsiteY31" fmla="*/ 2014834 h 5753325"/>
              <a:gd name="connsiteX32" fmla="*/ 6106652 w 6459988"/>
              <a:gd name="connsiteY32" fmla="*/ 2150572 h 5753325"/>
              <a:gd name="connsiteX33" fmla="*/ 6097813 w 6459988"/>
              <a:gd name="connsiteY33" fmla="*/ 2172208 h 5753325"/>
              <a:gd name="connsiteX34" fmla="*/ 6095990 w 6459988"/>
              <a:gd name="connsiteY34" fmla="*/ 2181185 h 5753325"/>
              <a:gd name="connsiteX35" fmla="*/ 6090126 w 6459988"/>
              <a:gd name="connsiteY35" fmla="*/ 2192533 h 5753325"/>
              <a:gd name="connsiteX36" fmla="*/ 6089503 w 6459988"/>
              <a:gd name="connsiteY36" fmla="*/ 2192543 h 5753325"/>
              <a:gd name="connsiteX37" fmla="*/ 6084946 w 6459988"/>
              <a:gd name="connsiteY37" fmla="*/ 2203694 h 5753325"/>
              <a:gd name="connsiteX38" fmla="*/ 5987861 w 6459988"/>
              <a:gd name="connsiteY38" fmla="*/ 2304868 h 5753325"/>
              <a:gd name="connsiteX39" fmla="*/ 5973439 w 6459988"/>
              <a:gd name="connsiteY39" fmla="*/ 2385635 h 5753325"/>
              <a:gd name="connsiteX40" fmla="*/ 5916727 w 6459988"/>
              <a:gd name="connsiteY40" fmla="*/ 2458777 h 5753325"/>
              <a:gd name="connsiteX41" fmla="*/ 5856524 w 6459988"/>
              <a:gd name="connsiteY41" fmla="*/ 2583281 h 5753325"/>
              <a:gd name="connsiteX42" fmla="*/ 5838091 w 6459988"/>
              <a:gd name="connsiteY42" fmla="*/ 2753474 h 5753325"/>
              <a:gd name="connsiteX43" fmla="*/ 5777471 w 6459988"/>
              <a:gd name="connsiteY43" fmla="*/ 2901570 h 5753325"/>
              <a:gd name="connsiteX44" fmla="*/ 5723992 w 6459988"/>
              <a:gd name="connsiteY44" fmla="*/ 2998752 h 5753325"/>
              <a:gd name="connsiteX45" fmla="*/ 5557886 w 6459988"/>
              <a:gd name="connsiteY45" fmla="*/ 3329735 h 5753325"/>
              <a:gd name="connsiteX46" fmla="*/ 5471501 w 6459988"/>
              <a:gd name="connsiteY46" fmla="*/ 3462221 h 5753325"/>
              <a:gd name="connsiteX47" fmla="*/ 5465154 w 6459988"/>
              <a:gd name="connsiteY47" fmla="*/ 3541065 h 5753325"/>
              <a:gd name="connsiteX48" fmla="*/ 5437889 w 6459988"/>
              <a:gd name="connsiteY48" fmla="*/ 3559927 h 5753325"/>
              <a:gd name="connsiteX49" fmla="*/ 5432770 w 6459988"/>
              <a:gd name="connsiteY49" fmla="*/ 3562948 h 5753325"/>
              <a:gd name="connsiteX50" fmla="*/ 5406795 w 6459988"/>
              <a:gd name="connsiteY50" fmla="*/ 3578594 h 5753325"/>
              <a:gd name="connsiteX51" fmla="*/ 5381495 w 6459988"/>
              <a:gd name="connsiteY51" fmla="*/ 3599883 h 5753325"/>
              <a:gd name="connsiteX52" fmla="*/ 5363689 w 6459988"/>
              <a:gd name="connsiteY52" fmla="*/ 3633299 h 5753325"/>
              <a:gd name="connsiteX53" fmla="*/ 5291870 w 6459988"/>
              <a:gd name="connsiteY53" fmla="*/ 3799039 h 5753325"/>
              <a:gd name="connsiteX54" fmla="*/ 5241600 w 6459988"/>
              <a:gd name="connsiteY54" fmla="*/ 3894238 h 5753325"/>
              <a:gd name="connsiteX55" fmla="*/ 5211041 w 6459988"/>
              <a:gd name="connsiteY55" fmla="*/ 3924184 h 5753325"/>
              <a:gd name="connsiteX56" fmla="*/ 5176073 w 6459988"/>
              <a:gd name="connsiteY56" fmla="*/ 3970179 h 5753325"/>
              <a:gd name="connsiteX57" fmla="*/ 5172826 w 6459988"/>
              <a:gd name="connsiteY57" fmla="*/ 3991773 h 5753325"/>
              <a:gd name="connsiteX58" fmla="*/ 5157053 w 6459988"/>
              <a:gd name="connsiteY58" fmla="*/ 3997708 h 5753325"/>
              <a:gd name="connsiteX59" fmla="*/ 5127922 w 6459988"/>
              <a:gd name="connsiteY59" fmla="*/ 4022660 h 5753325"/>
              <a:gd name="connsiteX60" fmla="*/ 5020872 w 6459988"/>
              <a:gd name="connsiteY60" fmla="*/ 4075951 h 5753325"/>
              <a:gd name="connsiteX61" fmla="*/ 4991410 w 6459988"/>
              <a:gd name="connsiteY61" fmla="*/ 4087598 h 5753325"/>
              <a:gd name="connsiteX62" fmla="*/ 4930112 w 6459988"/>
              <a:gd name="connsiteY62" fmla="*/ 4138459 h 5753325"/>
              <a:gd name="connsiteX63" fmla="*/ 4834224 w 6459988"/>
              <a:gd name="connsiteY63" fmla="*/ 4231643 h 5753325"/>
              <a:gd name="connsiteX64" fmla="*/ 4812599 w 6459988"/>
              <a:gd name="connsiteY64" fmla="*/ 4249449 h 5753325"/>
              <a:gd name="connsiteX65" fmla="*/ 4789188 w 6459988"/>
              <a:gd name="connsiteY65" fmla="*/ 4256678 h 5753325"/>
              <a:gd name="connsiteX66" fmla="*/ 4779554 w 6459988"/>
              <a:gd name="connsiteY66" fmla="*/ 4251313 h 5753325"/>
              <a:gd name="connsiteX67" fmla="*/ 4766885 w 6459988"/>
              <a:gd name="connsiteY67" fmla="*/ 4259812 h 5753325"/>
              <a:gd name="connsiteX68" fmla="*/ 4762510 w 6459988"/>
              <a:gd name="connsiteY68" fmla="*/ 4260383 h 5753325"/>
              <a:gd name="connsiteX69" fmla="*/ 4738416 w 6459988"/>
              <a:gd name="connsiteY69" fmla="*/ 4265355 h 5753325"/>
              <a:gd name="connsiteX70" fmla="*/ 4712007 w 6459988"/>
              <a:gd name="connsiteY70" fmla="*/ 4317892 h 5753325"/>
              <a:gd name="connsiteX71" fmla="*/ 4658930 w 6459988"/>
              <a:gd name="connsiteY71" fmla="*/ 4348041 h 5753325"/>
              <a:gd name="connsiteX72" fmla="*/ 4443526 w 6459988"/>
              <a:gd name="connsiteY72" fmla="*/ 4507851 h 5753325"/>
              <a:gd name="connsiteX73" fmla="*/ 4289766 w 6459988"/>
              <a:gd name="connsiteY73" fmla="*/ 4711450 h 5753325"/>
              <a:gd name="connsiteX74" fmla="*/ 4150870 w 6459988"/>
              <a:gd name="connsiteY74" fmla="*/ 4818480 h 5753325"/>
              <a:gd name="connsiteX75" fmla="*/ 4006639 w 6459988"/>
              <a:gd name="connsiteY75" fmla="*/ 4933815 h 5753325"/>
              <a:gd name="connsiteX76" fmla="*/ 3298210 w 6459988"/>
              <a:gd name="connsiteY76" fmla="*/ 5070790 h 5753325"/>
              <a:gd name="connsiteX77" fmla="*/ 2947678 w 6459988"/>
              <a:gd name="connsiteY77" fmla="*/ 5117869 h 5753325"/>
              <a:gd name="connsiteX78" fmla="*/ 2822169 w 6459988"/>
              <a:gd name="connsiteY78" fmla="*/ 5129396 h 5753325"/>
              <a:gd name="connsiteX79" fmla="*/ 2538773 w 6459988"/>
              <a:gd name="connsiteY79" fmla="*/ 5313397 h 5753325"/>
              <a:gd name="connsiteX80" fmla="*/ 2014500 w 6459988"/>
              <a:gd name="connsiteY80" fmla="*/ 5519744 h 5753325"/>
              <a:gd name="connsiteX81" fmla="*/ 1934391 w 6459988"/>
              <a:gd name="connsiteY81" fmla="*/ 5591335 h 5753325"/>
              <a:gd name="connsiteX82" fmla="*/ 1892550 w 6459988"/>
              <a:gd name="connsiteY82" fmla="*/ 5649708 h 5753325"/>
              <a:gd name="connsiteX83" fmla="*/ 1854769 w 6459988"/>
              <a:gd name="connsiteY83" fmla="*/ 5647691 h 5753325"/>
              <a:gd name="connsiteX84" fmla="*/ 1809461 w 6459988"/>
              <a:gd name="connsiteY84" fmla="*/ 5648628 h 5753325"/>
              <a:gd name="connsiteX85" fmla="*/ 1745150 w 6459988"/>
              <a:gd name="connsiteY85" fmla="*/ 5693879 h 5753325"/>
              <a:gd name="connsiteX86" fmla="*/ 1713375 w 6459988"/>
              <a:gd name="connsiteY86" fmla="*/ 5684672 h 5753325"/>
              <a:gd name="connsiteX87" fmla="*/ 1707808 w 6459988"/>
              <a:gd name="connsiteY87" fmla="*/ 5682611 h 5753325"/>
              <a:gd name="connsiteX88" fmla="*/ 1679313 w 6459988"/>
              <a:gd name="connsiteY88" fmla="*/ 5672360 h 5753325"/>
              <a:gd name="connsiteX89" fmla="*/ 1646933 w 6459988"/>
              <a:gd name="connsiteY89" fmla="*/ 5666227 h 5753325"/>
              <a:gd name="connsiteX90" fmla="*/ 1610055 w 6459988"/>
              <a:gd name="connsiteY90" fmla="*/ 5673643 h 5753325"/>
              <a:gd name="connsiteX91" fmla="*/ 1437641 w 6459988"/>
              <a:gd name="connsiteY91" fmla="*/ 5723266 h 5753325"/>
              <a:gd name="connsiteX92" fmla="*/ 1332869 w 6459988"/>
              <a:gd name="connsiteY92" fmla="*/ 5744752 h 5753325"/>
              <a:gd name="connsiteX93" fmla="*/ 1290525 w 6459988"/>
              <a:gd name="connsiteY93" fmla="*/ 5740036 h 5753325"/>
              <a:gd name="connsiteX94" fmla="*/ 1233107 w 6459988"/>
              <a:gd name="connsiteY94" fmla="*/ 5742106 h 5753325"/>
              <a:gd name="connsiteX95" fmla="*/ 1214532 w 6459988"/>
              <a:gd name="connsiteY95" fmla="*/ 5753325 h 5753325"/>
              <a:gd name="connsiteX96" fmla="*/ 1199955 w 6459988"/>
              <a:gd name="connsiteY96" fmla="*/ 5744831 h 5753325"/>
              <a:gd name="connsiteX97" fmla="*/ 1162337 w 6459988"/>
              <a:gd name="connsiteY97" fmla="*/ 5738048 h 5753325"/>
              <a:gd name="connsiteX98" fmla="*/ 1053457 w 6459988"/>
              <a:gd name="connsiteY98" fmla="*/ 5688676 h 5753325"/>
              <a:gd name="connsiteX99" fmla="*/ 1025798 w 6459988"/>
              <a:gd name="connsiteY99" fmla="*/ 5673166 h 5753325"/>
              <a:gd name="connsiteX100" fmla="*/ 947900 w 6459988"/>
              <a:gd name="connsiteY100" fmla="*/ 5657848 h 5753325"/>
              <a:gd name="connsiteX101" fmla="*/ 815627 w 6459988"/>
              <a:gd name="connsiteY101" fmla="*/ 5642557 h 5753325"/>
              <a:gd name="connsiteX102" fmla="*/ 788251 w 6459988"/>
              <a:gd name="connsiteY102" fmla="*/ 5637065 h 5753325"/>
              <a:gd name="connsiteX103" fmla="*/ 767822 w 6459988"/>
              <a:gd name="connsiteY103" fmla="*/ 5623450 h 5753325"/>
              <a:gd name="connsiteX104" fmla="*/ 765791 w 6459988"/>
              <a:gd name="connsiteY104" fmla="*/ 5612539 h 5753325"/>
              <a:gd name="connsiteX105" fmla="*/ 751230 w 6459988"/>
              <a:gd name="connsiteY105" fmla="*/ 5608092 h 5753325"/>
              <a:gd name="connsiteX106" fmla="*/ 748008 w 6459988"/>
              <a:gd name="connsiteY106" fmla="*/ 5605052 h 5753325"/>
              <a:gd name="connsiteX107" fmla="*/ 728871 w 6459988"/>
              <a:gd name="connsiteY107" fmla="*/ 5589469 h 5753325"/>
              <a:gd name="connsiteX108" fmla="*/ 671898 w 6459988"/>
              <a:gd name="connsiteY108" fmla="*/ 5602363 h 5753325"/>
              <a:gd name="connsiteX109" fmla="*/ 615065 w 6459988"/>
              <a:gd name="connsiteY109" fmla="*/ 5580257 h 5753325"/>
              <a:gd name="connsiteX110" fmla="*/ 355785 w 6459988"/>
              <a:gd name="connsiteY110" fmla="*/ 5514383 h 5753325"/>
              <a:gd name="connsiteX111" fmla="*/ 102269 w 6459988"/>
              <a:gd name="connsiteY111" fmla="*/ 5524347 h 5753325"/>
              <a:gd name="connsiteX112" fmla="*/ 13160 w 6459988"/>
              <a:gd name="connsiteY112" fmla="*/ 5514159 h 5753325"/>
              <a:gd name="connsiteX113" fmla="*/ 0 w 6459988"/>
              <a:gd name="connsiteY113" fmla="*/ 5511735 h 5753325"/>
              <a:gd name="connsiteX114" fmla="*/ 0 w 6459988"/>
              <a:gd name="connsiteY114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453989 w 6459988"/>
              <a:gd name="connsiteY9" fmla="*/ 711876 h 5753325"/>
              <a:gd name="connsiteX10" fmla="*/ 6344988 w 6459988"/>
              <a:gd name="connsiteY10" fmla="*/ 697330 h 5753325"/>
              <a:gd name="connsiteX11" fmla="*/ 6447445 w 6459988"/>
              <a:gd name="connsiteY11" fmla="*/ 780003 h 5753325"/>
              <a:gd name="connsiteX12" fmla="*/ 6426552 w 6459988"/>
              <a:gd name="connsiteY12" fmla="*/ 845805 h 5753325"/>
              <a:gd name="connsiteX13" fmla="*/ 6434072 w 6459988"/>
              <a:gd name="connsiteY13" fmla="*/ 910733 h 5753325"/>
              <a:gd name="connsiteX14" fmla="*/ 6432570 w 6459988"/>
              <a:gd name="connsiteY14" fmla="*/ 983394 h 5753325"/>
              <a:gd name="connsiteX15" fmla="*/ 6431878 w 6459988"/>
              <a:gd name="connsiteY15" fmla="*/ 1026728 h 5753325"/>
              <a:gd name="connsiteX16" fmla="*/ 6414269 w 6459988"/>
              <a:gd name="connsiteY16" fmla="*/ 1151111 h 5753325"/>
              <a:gd name="connsiteX17" fmla="*/ 6371722 w 6459988"/>
              <a:gd name="connsiteY17" fmla="*/ 1318080 h 5753325"/>
              <a:gd name="connsiteX18" fmla="*/ 6356023 w 6459988"/>
              <a:gd name="connsiteY18" fmla="*/ 1356227 h 5753325"/>
              <a:gd name="connsiteX19" fmla="*/ 6356157 w 6459988"/>
              <a:gd name="connsiteY19" fmla="*/ 1361967 h 5753325"/>
              <a:gd name="connsiteX20" fmla="*/ 6350613 w 6459988"/>
              <a:gd name="connsiteY20" fmla="*/ 1393569 h 5753325"/>
              <a:gd name="connsiteX21" fmla="*/ 6357062 w 6459988"/>
              <a:gd name="connsiteY21" fmla="*/ 1444071 h 5753325"/>
              <a:gd name="connsiteX22" fmla="*/ 6364832 w 6459988"/>
              <a:gd name="connsiteY22" fmla="*/ 1478763 h 5753325"/>
              <a:gd name="connsiteX23" fmla="*/ 6369745 w 6459988"/>
              <a:gd name="connsiteY23" fmla="*/ 1495680 h 5753325"/>
              <a:gd name="connsiteX24" fmla="*/ 6370898 w 6459988"/>
              <a:gd name="connsiteY24" fmla="*/ 1513331 h 5753325"/>
              <a:gd name="connsiteX25" fmla="*/ 6368801 w 6459988"/>
              <a:gd name="connsiteY25" fmla="*/ 1527414 h 5753325"/>
              <a:gd name="connsiteX26" fmla="*/ 6359177 w 6459988"/>
              <a:gd name="connsiteY26" fmla="*/ 1639513 h 5753325"/>
              <a:gd name="connsiteX27" fmla="*/ 6299489 w 6459988"/>
              <a:gd name="connsiteY27" fmla="*/ 1784860 h 5753325"/>
              <a:gd name="connsiteX28" fmla="*/ 6267878 w 6459988"/>
              <a:gd name="connsiteY28" fmla="*/ 1858572 h 5753325"/>
              <a:gd name="connsiteX29" fmla="*/ 6251146 w 6459988"/>
              <a:gd name="connsiteY29" fmla="*/ 1926167 h 5753325"/>
              <a:gd name="connsiteX30" fmla="*/ 6210686 w 6459988"/>
              <a:gd name="connsiteY30" fmla="*/ 2014834 h 5753325"/>
              <a:gd name="connsiteX31" fmla="*/ 6106652 w 6459988"/>
              <a:gd name="connsiteY31" fmla="*/ 2150572 h 5753325"/>
              <a:gd name="connsiteX32" fmla="*/ 6097813 w 6459988"/>
              <a:gd name="connsiteY32" fmla="*/ 2172208 h 5753325"/>
              <a:gd name="connsiteX33" fmla="*/ 6095990 w 6459988"/>
              <a:gd name="connsiteY33" fmla="*/ 2181185 h 5753325"/>
              <a:gd name="connsiteX34" fmla="*/ 6090126 w 6459988"/>
              <a:gd name="connsiteY34" fmla="*/ 2192533 h 5753325"/>
              <a:gd name="connsiteX35" fmla="*/ 6089503 w 6459988"/>
              <a:gd name="connsiteY35" fmla="*/ 2192543 h 5753325"/>
              <a:gd name="connsiteX36" fmla="*/ 6084946 w 6459988"/>
              <a:gd name="connsiteY36" fmla="*/ 2203694 h 5753325"/>
              <a:gd name="connsiteX37" fmla="*/ 5987861 w 6459988"/>
              <a:gd name="connsiteY37" fmla="*/ 2304868 h 5753325"/>
              <a:gd name="connsiteX38" fmla="*/ 5973439 w 6459988"/>
              <a:gd name="connsiteY38" fmla="*/ 2385635 h 5753325"/>
              <a:gd name="connsiteX39" fmla="*/ 5916727 w 6459988"/>
              <a:gd name="connsiteY39" fmla="*/ 2458777 h 5753325"/>
              <a:gd name="connsiteX40" fmla="*/ 5856524 w 6459988"/>
              <a:gd name="connsiteY40" fmla="*/ 2583281 h 5753325"/>
              <a:gd name="connsiteX41" fmla="*/ 5838091 w 6459988"/>
              <a:gd name="connsiteY41" fmla="*/ 2753474 h 5753325"/>
              <a:gd name="connsiteX42" fmla="*/ 5777471 w 6459988"/>
              <a:gd name="connsiteY42" fmla="*/ 2901570 h 5753325"/>
              <a:gd name="connsiteX43" fmla="*/ 5723992 w 6459988"/>
              <a:gd name="connsiteY43" fmla="*/ 2998752 h 5753325"/>
              <a:gd name="connsiteX44" fmla="*/ 5557886 w 6459988"/>
              <a:gd name="connsiteY44" fmla="*/ 3329735 h 5753325"/>
              <a:gd name="connsiteX45" fmla="*/ 5471501 w 6459988"/>
              <a:gd name="connsiteY45" fmla="*/ 3462221 h 5753325"/>
              <a:gd name="connsiteX46" fmla="*/ 5465154 w 6459988"/>
              <a:gd name="connsiteY46" fmla="*/ 3541065 h 5753325"/>
              <a:gd name="connsiteX47" fmla="*/ 5437889 w 6459988"/>
              <a:gd name="connsiteY47" fmla="*/ 3559927 h 5753325"/>
              <a:gd name="connsiteX48" fmla="*/ 5432770 w 6459988"/>
              <a:gd name="connsiteY48" fmla="*/ 3562948 h 5753325"/>
              <a:gd name="connsiteX49" fmla="*/ 5406795 w 6459988"/>
              <a:gd name="connsiteY49" fmla="*/ 3578594 h 5753325"/>
              <a:gd name="connsiteX50" fmla="*/ 5381495 w 6459988"/>
              <a:gd name="connsiteY50" fmla="*/ 3599883 h 5753325"/>
              <a:gd name="connsiteX51" fmla="*/ 5363689 w 6459988"/>
              <a:gd name="connsiteY51" fmla="*/ 3633299 h 5753325"/>
              <a:gd name="connsiteX52" fmla="*/ 5291870 w 6459988"/>
              <a:gd name="connsiteY52" fmla="*/ 3799039 h 5753325"/>
              <a:gd name="connsiteX53" fmla="*/ 5241600 w 6459988"/>
              <a:gd name="connsiteY53" fmla="*/ 3894238 h 5753325"/>
              <a:gd name="connsiteX54" fmla="*/ 5211041 w 6459988"/>
              <a:gd name="connsiteY54" fmla="*/ 3924184 h 5753325"/>
              <a:gd name="connsiteX55" fmla="*/ 5176073 w 6459988"/>
              <a:gd name="connsiteY55" fmla="*/ 3970179 h 5753325"/>
              <a:gd name="connsiteX56" fmla="*/ 5172826 w 6459988"/>
              <a:gd name="connsiteY56" fmla="*/ 3991773 h 5753325"/>
              <a:gd name="connsiteX57" fmla="*/ 5157053 w 6459988"/>
              <a:gd name="connsiteY57" fmla="*/ 3997708 h 5753325"/>
              <a:gd name="connsiteX58" fmla="*/ 5127922 w 6459988"/>
              <a:gd name="connsiteY58" fmla="*/ 4022660 h 5753325"/>
              <a:gd name="connsiteX59" fmla="*/ 5020872 w 6459988"/>
              <a:gd name="connsiteY59" fmla="*/ 4075951 h 5753325"/>
              <a:gd name="connsiteX60" fmla="*/ 4991410 w 6459988"/>
              <a:gd name="connsiteY60" fmla="*/ 4087598 h 5753325"/>
              <a:gd name="connsiteX61" fmla="*/ 4930112 w 6459988"/>
              <a:gd name="connsiteY61" fmla="*/ 4138459 h 5753325"/>
              <a:gd name="connsiteX62" fmla="*/ 4834224 w 6459988"/>
              <a:gd name="connsiteY62" fmla="*/ 4231643 h 5753325"/>
              <a:gd name="connsiteX63" fmla="*/ 4812599 w 6459988"/>
              <a:gd name="connsiteY63" fmla="*/ 4249449 h 5753325"/>
              <a:gd name="connsiteX64" fmla="*/ 4789188 w 6459988"/>
              <a:gd name="connsiteY64" fmla="*/ 4256678 h 5753325"/>
              <a:gd name="connsiteX65" fmla="*/ 4779554 w 6459988"/>
              <a:gd name="connsiteY65" fmla="*/ 4251313 h 5753325"/>
              <a:gd name="connsiteX66" fmla="*/ 4766885 w 6459988"/>
              <a:gd name="connsiteY66" fmla="*/ 4259812 h 5753325"/>
              <a:gd name="connsiteX67" fmla="*/ 4762510 w 6459988"/>
              <a:gd name="connsiteY67" fmla="*/ 4260383 h 5753325"/>
              <a:gd name="connsiteX68" fmla="*/ 4738416 w 6459988"/>
              <a:gd name="connsiteY68" fmla="*/ 4265355 h 5753325"/>
              <a:gd name="connsiteX69" fmla="*/ 4712007 w 6459988"/>
              <a:gd name="connsiteY69" fmla="*/ 4317892 h 5753325"/>
              <a:gd name="connsiteX70" fmla="*/ 4658930 w 6459988"/>
              <a:gd name="connsiteY70" fmla="*/ 4348041 h 5753325"/>
              <a:gd name="connsiteX71" fmla="*/ 4443526 w 6459988"/>
              <a:gd name="connsiteY71" fmla="*/ 4507851 h 5753325"/>
              <a:gd name="connsiteX72" fmla="*/ 4289766 w 6459988"/>
              <a:gd name="connsiteY72" fmla="*/ 4711450 h 5753325"/>
              <a:gd name="connsiteX73" fmla="*/ 4150870 w 6459988"/>
              <a:gd name="connsiteY73" fmla="*/ 4818480 h 5753325"/>
              <a:gd name="connsiteX74" fmla="*/ 4006639 w 6459988"/>
              <a:gd name="connsiteY74" fmla="*/ 4933815 h 5753325"/>
              <a:gd name="connsiteX75" fmla="*/ 3298210 w 6459988"/>
              <a:gd name="connsiteY75" fmla="*/ 5070790 h 5753325"/>
              <a:gd name="connsiteX76" fmla="*/ 2947678 w 6459988"/>
              <a:gd name="connsiteY76" fmla="*/ 5117869 h 5753325"/>
              <a:gd name="connsiteX77" fmla="*/ 2822169 w 6459988"/>
              <a:gd name="connsiteY77" fmla="*/ 5129396 h 5753325"/>
              <a:gd name="connsiteX78" fmla="*/ 2538773 w 6459988"/>
              <a:gd name="connsiteY78" fmla="*/ 5313397 h 5753325"/>
              <a:gd name="connsiteX79" fmla="*/ 2014500 w 6459988"/>
              <a:gd name="connsiteY79" fmla="*/ 5519744 h 5753325"/>
              <a:gd name="connsiteX80" fmla="*/ 1934391 w 6459988"/>
              <a:gd name="connsiteY80" fmla="*/ 5591335 h 5753325"/>
              <a:gd name="connsiteX81" fmla="*/ 1892550 w 6459988"/>
              <a:gd name="connsiteY81" fmla="*/ 5649708 h 5753325"/>
              <a:gd name="connsiteX82" fmla="*/ 1854769 w 6459988"/>
              <a:gd name="connsiteY82" fmla="*/ 5647691 h 5753325"/>
              <a:gd name="connsiteX83" fmla="*/ 1809461 w 6459988"/>
              <a:gd name="connsiteY83" fmla="*/ 5648628 h 5753325"/>
              <a:gd name="connsiteX84" fmla="*/ 1745150 w 6459988"/>
              <a:gd name="connsiteY84" fmla="*/ 5693879 h 5753325"/>
              <a:gd name="connsiteX85" fmla="*/ 1713375 w 6459988"/>
              <a:gd name="connsiteY85" fmla="*/ 5684672 h 5753325"/>
              <a:gd name="connsiteX86" fmla="*/ 1707808 w 6459988"/>
              <a:gd name="connsiteY86" fmla="*/ 5682611 h 5753325"/>
              <a:gd name="connsiteX87" fmla="*/ 1679313 w 6459988"/>
              <a:gd name="connsiteY87" fmla="*/ 5672360 h 5753325"/>
              <a:gd name="connsiteX88" fmla="*/ 1646933 w 6459988"/>
              <a:gd name="connsiteY88" fmla="*/ 5666227 h 5753325"/>
              <a:gd name="connsiteX89" fmla="*/ 1610055 w 6459988"/>
              <a:gd name="connsiteY89" fmla="*/ 5673643 h 5753325"/>
              <a:gd name="connsiteX90" fmla="*/ 1437641 w 6459988"/>
              <a:gd name="connsiteY90" fmla="*/ 5723266 h 5753325"/>
              <a:gd name="connsiteX91" fmla="*/ 1332869 w 6459988"/>
              <a:gd name="connsiteY91" fmla="*/ 5744752 h 5753325"/>
              <a:gd name="connsiteX92" fmla="*/ 1290525 w 6459988"/>
              <a:gd name="connsiteY92" fmla="*/ 5740036 h 5753325"/>
              <a:gd name="connsiteX93" fmla="*/ 1233107 w 6459988"/>
              <a:gd name="connsiteY93" fmla="*/ 5742106 h 5753325"/>
              <a:gd name="connsiteX94" fmla="*/ 1214532 w 6459988"/>
              <a:gd name="connsiteY94" fmla="*/ 5753325 h 5753325"/>
              <a:gd name="connsiteX95" fmla="*/ 1199955 w 6459988"/>
              <a:gd name="connsiteY95" fmla="*/ 5744831 h 5753325"/>
              <a:gd name="connsiteX96" fmla="*/ 1162337 w 6459988"/>
              <a:gd name="connsiteY96" fmla="*/ 5738048 h 5753325"/>
              <a:gd name="connsiteX97" fmla="*/ 1053457 w 6459988"/>
              <a:gd name="connsiteY97" fmla="*/ 5688676 h 5753325"/>
              <a:gd name="connsiteX98" fmla="*/ 1025798 w 6459988"/>
              <a:gd name="connsiteY98" fmla="*/ 5673166 h 5753325"/>
              <a:gd name="connsiteX99" fmla="*/ 947900 w 6459988"/>
              <a:gd name="connsiteY99" fmla="*/ 5657848 h 5753325"/>
              <a:gd name="connsiteX100" fmla="*/ 815627 w 6459988"/>
              <a:gd name="connsiteY100" fmla="*/ 5642557 h 5753325"/>
              <a:gd name="connsiteX101" fmla="*/ 788251 w 6459988"/>
              <a:gd name="connsiteY101" fmla="*/ 5637065 h 5753325"/>
              <a:gd name="connsiteX102" fmla="*/ 767822 w 6459988"/>
              <a:gd name="connsiteY102" fmla="*/ 5623450 h 5753325"/>
              <a:gd name="connsiteX103" fmla="*/ 765791 w 6459988"/>
              <a:gd name="connsiteY103" fmla="*/ 5612539 h 5753325"/>
              <a:gd name="connsiteX104" fmla="*/ 751230 w 6459988"/>
              <a:gd name="connsiteY104" fmla="*/ 5608092 h 5753325"/>
              <a:gd name="connsiteX105" fmla="*/ 748008 w 6459988"/>
              <a:gd name="connsiteY105" fmla="*/ 5605052 h 5753325"/>
              <a:gd name="connsiteX106" fmla="*/ 728871 w 6459988"/>
              <a:gd name="connsiteY106" fmla="*/ 5589469 h 5753325"/>
              <a:gd name="connsiteX107" fmla="*/ 671898 w 6459988"/>
              <a:gd name="connsiteY107" fmla="*/ 5602363 h 5753325"/>
              <a:gd name="connsiteX108" fmla="*/ 615065 w 6459988"/>
              <a:gd name="connsiteY108" fmla="*/ 5580257 h 5753325"/>
              <a:gd name="connsiteX109" fmla="*/ 355785 w 6459988"/>
              <a:gd name="connsiteY109" fmla="*/ 5514383 h 5753325"/>
              <a:gd name="connsiteX110" fmla="*/ 102269 w 6459988"/>
              <a:gd name="connsiteY110" fmla="*/ 5524347 h 5753325"/>
              <a:gd name="connsiteX111" fmla="*/ 13160 w 6459988"/>
              <a:gd name="connsiteY111" fmla="*/ 5514159 h 5753325"/>
              <a:gd name="connsiteX112" fmla="*/ 0 w 6459988"/>
              <a:gd name="connsiteY112" fmla="*/ 5511735 h 5753325"/>
              <a:gd name="connsiteX113" fmla="*/ 0 w 6459988"/>
              <a:gd name="connsiteY113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344988 w 6459988"/>
              <a:gd name="connsiteY9" fmla="*/ 697330 h 5753325"/>
              <a:gd name="connsiteX10" fmla="*/ 6447445 w 6459988"/>
              <a:gd name="connsiteY10" fmla="*/ 780003 h 5753325"/>
              <a:gd name="connsiteX11" fmla="*/ 6426552 w 6459988"/>
              <a:gd name="connsiteY11" fmla="*/ 845805 h 5753325"/>
              <a:gd name="connsiteX12" fmla="*/ 6434072 w 6459988"/>
              <a:gd name="connsiteY12" fmla="*/ 910733 h 5753325"/>
              <a:gd name="connsiteX13" fmla="*/ 6432570 w 6459988"/>
              <a:gd name="connsiteY13" fmla="*/ 983394 h 5753325"/>
              <a:gd name="connsiteX14" fmla="*/ 6431878 w 6459988"/>
              <a:gd name="connsiteY14" fmla="*/ 1026728 h 5753325"/>
              <a:gd name="connsiteX15" fmla="*/ 6414269 w 6459988"/>
              <a:gd name="connsiteY15" fmla="*/ 1151111 h 5753325"/>
              <a:gd name="connsiteX16" fmla="*/ 6371722 w 6459988"/>
              <a:gd name="connsiteY16" fmla="*/ 1318080 h 5753325"/>
              <a:gd name="connsiteX17" fmla="*/ 6356023 w 6459988"/>
              <a:gd name="connsiteY17" fmla="*/ 1356227 h 5753325"/>
              <a:gd name="connsiteX18" fmla="*/ 6356157 w 6459988"/>
              <a:gd name="connsiteY18" fmla="*/ 1361967 h 5753325"/>
              <a:gd name="connsiteX19" fmla="*/ 6350613 w 6459988"/>
              <a:gd name="connsiteY19" fmla="*/ 1393569 h 5753325"/>
              <a:gd name="connsiteX20" fmla="*/ 6357062 w 6459988"/>
              <a:gd name="connsiteY20" fmla="*/ 1444071 h 5753325"/>
              <a:gd name="connsiteX21" fmla="*/ 6364832 w 6459988"/>
              <a:gd name="connsiteY21" fmla="*/ 1478763 h 5753325"/>
              <a:gd name="connsiteX22" fmla="*/ 6369745 w 6459988"/>
              <a:gd name="connsiteY22" fmla="*/ 1495680 h 5753325"/>
              <a:gd name="connsiteX23" fmla="*/ 6370898 w 6459988"/>
              <a:gd name="connsiteY23" fmla="*/ 1513331 h 5753325"/>
              <a:gd name="connsiteX24" fmla="*/ 6368801 w 6459988"/>
              <a:gd name="connsiteY24" fmla="*/ 1527414 h 5753325"/>
              <a:gd name="connsiteX25" fmla="*/ 6359177 w 6459988"/>
              <a:gd name="connsiteY25" fmla="*/ 1639513 h 5753325"/>
              <a:gd name="connsiteX26" fmla="*/ 6299489 w 6459988"/>
              <a:gd name="connsiteY26" fmla="*/ 1784860 h 5753325"/>
              <a:gd name="connsiteX27" fmla="*/ 6267878 w 6459988"/>
              <a:gd name="connsiteY27" fmla="*/ 1858572 h 5753325"/>
              <a:gd name="connsiteX28" fmla="*/ 6251146 w 6459988"/>
              <a:gd name="connsiteY28" fmla="*/ 1926167 h 5753325"/>
              <a:gd name="connsiteX29" fmla="*/ 6210686 w 6459988"/>
              <a:gd name="connsiteY29" fmla="*/ 2014834 h 5753325"/>
              <a:gd name="connsiteX30" fmla="*/ 6106652 w 6459988"/>
              <a:gd name="connsiteY30" fmla="*/ 2150572 h 5753325"/>
              <a:gd name="connsiteX31" fmla="*/ 6097813 w 6459988"/>
              <a:gd name="connsiteY31" fmla="*/ 2172208 h 5753325"/>
              <a:gd name="connsiteX32" fmla="*/ 6095990 w 6459988"/>
              <a:gd name="connsiteY32" fmla="*/ 2181185 h 5753325"/>
              <a:gd name="connsiteX33" fmla="*/ 6090126 w 6459988"/>
              <a:gd name="connsiteY33" fmla="*/ 2192533 h 5753325"/>
              <a:gd name="connsiteX34" fmla="*/ 6089503 w 6459988"/>
              <a:gd name="connsiteY34" fmla="*/ 2192543 h 5753325"/>
              <a:gd name="connsiteX35" fmla="*/ 6084946 w 6459988"/>
              <a:gd name="connsiteY35" fmla="*/ 2203694 h 5753325"/>
              <a:gd name="connsiteX36" fmla="*/ 5987861 w 6459988"/>
              <a:gd name="connsiteY36" fmla="*/ 2304868 h 5753325"/>
              <a:gd name="connsiteX37" fmla="*/ 5973439 w 6459988"/>
              <a:gd name="connsiteY37" fmla="*/ 2385635 h 5753325"/>
              <a:gd name="connsiteX38" fmla="*/ 5916727 w 6459988"/>
              <a:gd name="connsiteY38" fmla="*/ 2458777 h 5753325"/>
              <a:gd name="connsiteX39" fmla="*/ 5856524 w 6459988"/>
              <a:gd name="connsiteY39" fmla="*/ 2583281 h 5753325"/>
              <a:gd name="connsiteX40" fmla="*/ 5838091 w 6459988"/>
              <a:gd name="connsiteY40" fmla="*/ 2753474 h 5753325"/>
              <a:gd name="connsiteX41" fmla="*/ 5777471 w 6459988"/>
              <a:gd name="connsiteY41" fmla="*/ 2901570 h 5753325"/>
              <a:gd name="connsiteX42" fmla="*/ 5723992 w 6459988"/>
              <a:gd name="connsiteY42" fmla="*/ 2998752 h 5753325"/>
              <a:gd name="connsiteX43" fmla="*/ 5557886 w 6459988"/>
              <a:gd name="connsiteY43" fmla="*/ 3329735 h 5753325"/>
              <a:gd name="connsiteX44" fmla="*/ 5471501 w 6459988"/>
              <a:gd name="connsiteY44" fmla="*/ 3462221 h 5753325"/>
              <a:gd name="connsiteX45" fmla="*/ 5465154 w 6459988"/>
              <a:gd name="connsiteY45" fmla="*/ 3541065 h 5753325"/>
              <a:gd name="connsiteX46" fmla="*/ 5437889 w 6459988"/>
              <a:gd name="connsiteY46" fmla="*/ 3559927 h 5753325"/>
              <a:gd name="connsiteX47" fmla="*/ 5432770 w 6459988"/>
              <a:gd name="connsiteY47" fmla="*/ 3562948 h 5753325"/>
              <a:gd name="connsiteX48" fmla="*/ 5406795 w 6459988"/>
              <a:gd name="connsiteY48" fmla="*/ 3578594 h 5753325"/>
              <a:gd name="connsiteX49" fmla="*/ 5381495 w 6459988"/>
              <a:gd name="connsiteY49" fmla="*/ 3599883 h 5753325"/>
              <a:gd name="connsiteX50" fmla="*/ 5363689 w 6459988"/>
              <a:gd name="connsiteY50" fmla="*/ 3633299 h 5753325"/>
              <a:gd name="connsiteX51" fmla="*/ 5291870 w 6459988"/>
              <a:gd name="connsiteY51" fmla="*/ 3799039 h 5753325"/>
              <a:gd name="connsiteX52" fmla="*/ 5241600 w 6459988"/>
              <a:gd name="connsiteY52" fmla="*/ 3894238 h 5753325"/>
              <a:gd name="connsiteX53" fmla="*/ 5211041 w 6459988"/>
              <a:gd name="connsiteY53" fmla="*/ 3924184 h 5753325"/>
              <a:gd name="connsiteX54" fmla="*/ 5176073 w 6459988"/>
              <a:gd name="connsiteY54" fmla="*/ 3970179 h 5753325"/>
              <a:gd name="connsiteX55" fmla="*/ 5172826 w 6459988"/>
              <a:gd name="connsiteY55" fmla="*/ 3991773 h 5753325"/>
              <a:gd name="connsiteX56" fmla="*/ 5157053 w 6459988"/>
              <a:gd name="connsiteY56" fmla="*/ 3997708 h 5753325"/>
              <a:gd name="connsiteX57" fmla="*/ 5127922 w 6459988"/>
              <a:gd name="connsiteY57" fmla="*/ 4022660 h 5753325"/>
              <a:gd name="connsiteX58" fmla="*/ 5020872 w 6459988"/>
              <a:gd name="connsiteY58" fmla="*/ 4075951 h 5753325"/>
              <a:gd name="connsiteX59" fmla="*/ 4991410 w 6459988"/>
              <a:gd name="connsiteY59" fmla="*/ 4087598 h 5753325"/>
              <a:gd name="connsiteX60" fmla="*/ 4930112 w 6459988"/>
              <a:gd name="connsiteY60" fmla="*/ 4138459 h 5753325"/>
              <a:gd name="connsiteX61" fmla="*/ 4834224 w 6459988"/>
              <a:gd name="connsiteY61" fmla="*/ 4231643 h 5753325"/>
              <a:gd name="connsiteX62" fmla="*/ 4812599 w 6459988"/>
              <a:gd name="connsiteY62" fmla="*/ 4249449 h 5753325"/>
              <a:gd name="connsiteX63" fmla="*/ 4789188 w 6459988"/>
              <a:gd name="connsiteY63" fmla="*/ 4256678 h 5753325"/>
              <a:gd name="connsiteX64" fmla="*/ 4779554 w 6459988"/>
              <a:gd name="connsiteY64" fmla="*/ 4251313 h 5753325"/>
              <a:gd name="connsiteX65" fmla="*/ 4766885 w 6459988"/>
              <a:gd name="connsiteY65" fmla="*/ 4259812 h 5753325"/>
              <a:gd name="connsiteX66" fmla="*/ 4762510 w 6459988"/>
              <a:gd name="connsiteY66" fmla="*/ 4260383 h 5753325"/>
              <a:gd name="connsiteX67" fmla="*/ 4738416 w 6459988"/>
              <a:gd name="connsiteY67" fmla="*/ 4265355 h 5753325"/>
              <a:gd name="connsiteX68" fmla="*/ 4712007 w 6459988"/>
              <a:gd name="connsiteY68" fmla="*/ 4317892 h 5753325"/>
              <a:gd name="connsiteX69" fmla="*/ 4658930 w 6459988"/>
              <a:gd name="connsiteY69" fmla="*/ 4348041 h 5753325"/>
              <a:gd name="connsiteX70" fmla="*/ 4443526 w 6459988"/>
              <a:gd name="connsiteY70" fmla="*/ 4507851 h 5753325"/>
              <a:gd name="connsiteX71" fmla="*/ 4289766 w 6459988"/>
              <a:gd name="connsiteY71" fmla="*/ 4711450 h 5753325"/>
              <a:gd name="connsiteX72" fmla="*/ 4150870 w 6459988"/>
              <a:gd name="connsiteY72" fmla="*/ 4818480 h 5753325"/>
              <a:gd name="connsiteX73" fmla="*/ 4006639 w 6459988"/>
              <a:gd name="connsiteY73" fmla="*/ 4933815 h 5753325"/>
              <a:gd name="connsiteX74" fmla="*/ 3298210 w 6459988"/>
              <a:gd name="connsiteY74" fmla="*/ 5070790 h 5753325"/>
              <a:gd name="connsiteX75" fmla="*/ 2947678 w 6459988"/>
              <a:gd name="connsiteY75" fmla="*/ 5117869 h 5753325"/>
              <a:gd name="connsiteX76" fmla="*/ 2822169 w 6459988"/>
              <a:gd name="connsiteY76" fmla="*/ 5129396 h 5753325"/>
              <a:gd name="connsiteX77" fmla="*/ 2538773 w 6459988"/>
              <a:gd name="connsiteY77" fmla="*/ 5313397 h 5753325"/>
              <a:gd name="connsiteX78" fmla="*/ 2014500 w 6459988"/>
              <a:gd name="connsiteY78" fmla="*/ 5519744 h 5753325"/>
              <a:gd name="connsiteX79" fmla="*/ 1934391 w 6459988"/>
              <a:gd name="connsiteY79" fmla="*/ 5591335 h 5753325"/>
              <a:gd name="connsiteX80" fmla="*/ 1892550 w 6459988"/>
              <a:gd name="connsiteY80" fmla="*/ 5649708 h 5753325"/>
              <a:gd name="connsiteX81" fmla="*/ 1854769 w 6459988"/>
              <a:gd name="connsiteY81" fmla="*/ 5647691 h 5753325"/>
              <a:gd name="connsiteX82" fmla="*/ 1809461 w 6459988"/>
              <a:gd name="connsiteY82" fmla="*/ 5648628 h 5753325"/>
              <a:gd name="connsiteX83" fmla="*/ 1745150 w 6459988"/>
              <a:gd name="connsiteY83" fmla="*/ 5693879 h 5753325"/>
              <a:gd name="connsiteX84" fmla="*/ 1713375 w 6459988"/>
              <a:gd name="connsiteY84" fmla="*/ 5684672 h 5753325"/>
              <a:gd name="connsiteX85" fmla="*/ 1707808 w 6459988"/>
              <a:gd name="connsiteY85" fmla="*/ 5682611 h 5753325"/>
              <a:gd name="connsiteX86" fmla="*/ 1679313 w 6459988"/>
              <a:gd name="connsiteY86" fmla="*/ 5672360 h 5753325"/>
              <a:gd name="connsiteX87" fmla="*/ 1646933 w 6459988"/>
              <a:gd name="connsiteY87" fmla="*/ 5666227 h 5753325"/>
              <a:gd name="connsiteX88" fmla="*/ 1610055 w 6459988"/>
              <a:gd name="connsiteY88" fmla="*/ 5673643 h 5753325"/>
              <a:gd name="connsiteX89" fmla="*/ 1437641 w 6459988"/>
              <a:gd name="connsiteY89" fmla="*/ 5723266 h 5753325"/>
              <a:gd name="connsiteX90" fmla="*/ 1332869 w 6459988"/>
              <a:gd name="connsiteY90" fmla="*/ 5744752 h 5753325"/>
              <a:gd name="connsiteX91" fmla="*/ 1290525 w 6459988"/>
              <a:gd name="connsiteY91" fmla="*/ 5740036 h 5753325"/>
              <a:gd name="connsiteX92" fmla="*/ 1233107 w 6459988"/>
              <a:gd name="connsiteY92" fmla="*/ 5742106 h 5753325"/>
              <a:gd name="connsiteX93" fmla="*/ 1214532 w 6459988"/>
              <a:gd name="connsiteY93" fmla="*/ 5753325 h 5753325"/>
              <a:gd name="connsiteX94" fmla="*/ 1199955 w 6459988"/>
              <a:gd name="connsiteY94" fmla="*/ 5744831 h 5753325"/>
              <a:gd name="connsiteX95" fmla="*/ 1162337 w 6459988"/>
              <a:gd name="connsiteY95" fmla="*/ 5738048 h 5753325"/>
              <a:gd name="connsiteX96" fmla="*/ 1053457 w 6459988"/>
              <a:gd name="connsiteY96" fmla="*/ 5688676 h 5753325"/>
              <a:gd name="connsiteX97" fmla="*/ 1025798 w 6459988"/>
              <a:gd name="connsiteY97" fmla="*/ 5673166 h 5753325"/>
              <a:gd name="connsiteX98" fmla="*/ 947900 w 6459988"/>
              <a:gd name="connsiteY98" fmla="*/ 5657848 h 5753325"/>
              <a:gd name="connsiteX99" fmla="*/ 815627 w 6459988"/>
              <a:gd name="connsiteY99" fmla="*/ 5642557 h 5753325"/>
              <a:gd name="connsiteX100" fmla="*/ 788251 w 6459988"/>
              <a:gd name="connsiteY100" fmla="*/ 5637065 h 5753325"/>
              <a:gd name="connsiteX101" fmla="*/ 767822 w 6459988"/>
              <a:gd name="connsiteY101" fmla="*/ 5623450 h 5753325"/>
              <a:gd name="connsiteX102" fmla="*/ 765791 w 6459988"/>
              <a:gd name="connsiteY102" fmla="*/ 5612539 h 5753325"/>
              <a:gd name="connsiteX103" fmla="*/ 751230 w 6459988"/>
              <a:gd name="connsiteY103" fmla="*/ 5608092 h 5753325"/>
              <a:gd name="connsiteX104" fmla="*/ 748008 w 6459988"/>
              <a:gd name="connsiteY104" fmla="*/ 5605052 h 5753325"/>
              <a:gd name="connsiteX105" fmla="*/ 728871 w 6459988"/>
              <a:gd name="connsiteY105" fmla="*/ 5589469 h 5753325"/>
              <a:gd name="connsiteX106" fmla="*/ 671898 w 6459988"/>
              <a:gd name="connsiteY106" fmla="*/ 5602363 h 5753325"/>
              <a:gd name="connsiteX107" fmla="*/ 615065 w 6459988"/>
              <a:gd name="connsiteY107" fmla="*/ 5580257 h 5753325"/>
              <a:gd name="connsiteX108" fmla="*/ 355785 w 6459988"/>
              <a:gd name="connsiteY108" fmla="*/ 5514383 h 5753325"/>
              <a:gd name="connsiteX109" fmla="*/ 102269 w 6459988"/>
              <a:gd name="connsiteY109" fmla="*/ 5524347 h 5753325"/>
              <a:gd name="connsiteX110" fmla="*/ 13160 w 6459988"/>
              <a:gd name="connsiteY110" fmla="*/ 5514159 h 5753325"/>
              <a:gd name="connsiteX111" fmla="*/ 0 w 6459988"/>
              <a:gd name="connsiteY111" fmla="*/ 5511735 h 5753325"/>
              <a:gd name="connsiteX112" fmla="*/ 0 w 6459988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75685 w 6447632"/>
              <a:gd name="connsiteY6" fmla="*/ 535865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447445 w 6447632"/>
              <a:gd name="connsiteY10" fmla="*/ 780003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75685 w 6447632"/>
              <a:gd name="connsiteY6" fmla="*/ 535865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362266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05877 w 6447632"/>
              <a:gd name="connsiteY14" fmla="*/ 1026728 h 5753325"/>
              <a:gd name="connsiteX15" fmla="*/ 6362266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05877 w 6447632"/>
              <a:gd name="connsiteY13" fmla="*/ 1026728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405877 w 6447632"/>
              <a:gd name="connsiteY13" fmla="*/ 1026728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20797 w 6447632"/>
              <a:gd name="connsiteY14" fmla="*/ 1146964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09888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20797 w 6447632"/>
              <a:gd name="connsiteY14" fmla="*/ 1146964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3456"/>
              <a:gd name="connsiteY0" fmla="*/ 0 h 5753325"/>
              <a:gd name="connsiteX1" fmla="*/ 6438980 w 6443456"/>
              <a:gd name="connsiteY1" fmla="*/ 0 h 5753325"/>
              <a:gd name="connsiteX2" fmla="*/ 6439047 w 6443456"/>
              <a:gd name="connsiteY2" fmla="*/ 147 h 5753325"/>
              <a:gd name="connsiteX3" fmla="*/ 6443456 w 6443456"/>
              <a:gd name="connsiteY3" fmla="*/ 130105 h 5753325"/>
              <a:gd name="connsiteX4" fmla="*/ 6422751 w 6443456"/>
              <a:gd name="connsiteY4" fmla="*/ 174163 h 5753325"/>
              <a:gd name="connsiteX5" fmla="*/ 6396598 w 6443456"/>
              <a:gd name="connsiteY5" fmla="*/ 274847 h 5753325"/>
              <a:gd name="connsiteX6" fmla="*/ 6337615 w 6443456"/>
              <a:gd name="connsiteY6" fmla="*/ 471794 h 5753325"/>
              <a:gd name="connsiteX7" fmla="*/ 6304423 w 6443456"/>
              <a:gd name="connsiteY7" fmla="*/ 582623 h 5753325"/>
              <a:gd name="connsiteX8" fmla="*/ 6303977 w 6443456"/>
              <a:gd name="connsiteY8" fmla="*/ 664291 h 5753325"/>
              <a:gd name="connsiteX9" fmla="*/ 6299372 w 6443456"/>
              <a:gd name="connsiteY9" fmla="*/ 697330 h 5753325"/>
              <a:gd name="connsiteX10" fmla="*/ 6309888 w 6443456"/>
              <a:gd name="connsiteY10" fmla="*/ 754001 h 5753325"/>
              <a:gd name="connsiteX11" fmla="*/ 6339879 w 6443456"/>
              <a:gd name="connsiteY11" fmla="*/ 811136 h 5753325"/>
              <a:gd name="connsiteX12" fmla="*/ 6330065 w 6443456"/>
              <a:gd name="connsiteY12" fmla="*/ 893399 h 5753325"/>
              <a:gd name="connsiteX13" fmla="*/ 6328618 w 6443456"/>
              <a:gd name="connsiteY13" fmla="*/ 1009766 h 5753325"/>
              <a:gd name="connsiteX14" fmla="*/ 6320797 w 6443456"/>
              <a:gd name="connsiteY14" fmla="*/ 1146964 h 5753325"/>
              <a:gd name="connsiteX15" fmla="*/ 6334400 w 6443456"/>
              <a:gd name="connsiteY15" fmla="*/ 1280757 h 5753325"/>
              <a:gd name="connsiteX16" fmla="*/ 6356023 w 6443456"/>
              <a:gd name="connsiteY16" fmla="*/ 1356227 h 5753325"/>
              <a:gd name="connsiteX17" fmla="*/ 6356157 w 6443456"/>
              <a:gd name="connsiteY17" fmla="*/ 1361967 h 5753325"/>
              <a:gd name="connsiteX18" fmla="*/ 6350613 w 6443456"/>
              <a:gd name="connsiteY18" fmla="*/ 1393569 h 5753325"/>
              <a:gd name="connsiteX19" fmla="*/ 6357062 w 6443456"/>
              <a:gd name="connsiteY19" fmla="*/ 1444071 h 5753325"/>
              <a:gd name="connsiteX20" fmla="*/ 6364832 w 6443456"/>
              <a:gd name="connsiteY20" fmla="*/ 1478763 h 5753325"/>
              <a:gd name="connsiteX21" fmla="*/ 6369745 w 6443456"/>
              <a:gd name="connsiteY21" fmla="*/ 1495680 h 5753325"/>
              <a:gd name="connsiteX22" fmla="*/ 6370898 w 6443456"/>
              <a:gd name="connsiteY22" fmla="*/ 1513331 h 5753325"/>
              <a:gd name="connsiteX23" fmla="*/ 6339773 w 6443456"/>
              <a:gd name="connsiteY23" fmla="*/ 1527414 h 5753325"/>
              <a:gd name="connsiteX24" fmla="*/ 6321854 w 6443456"/>
              <a:gd name="connsiteY24" fmla="*/ 1635366 h 5753325"/>
              <a:gd name="connsiteX25" fmla="*/ 6299489 w 6443456"/>
              <a:gd name="connsiteY25" fmla="*/ 1784860 h 5753325"/>
              <a:gd name="connsiteX26" fmla="*/ 6267878 w 6443456"/>
              <a:gd name="connsiteY26" fmla="*/ 1858572 h 5753325"/>
              <a:gd name="connsiteX27" fmla="*/ 6251146 w 6443456"/>
              <a:gd name="connsiteY27" fmla="*/ 1926167 h 5753325"/>
              <a:gd name="connsiteX28" fmla="*/ 6210686 w 6443456"/>
              <a:gd name="connsiteY28" fmla="*/ 2014834 h 5753325"/>
              <a:gd name="connsiteX29" fmla="*/ 6106652 w 6443456"/>
              <a:gd name="connsiteY29" fmla="*/ 2150572 h 5753325"/>
              <a:gd name="connsiteX30" fmla="*/ 6097813 w 6443456"/>
              <a:gd name="connsiteY30" fmla="*/ 2172208 h 5753325"/>
              <a:gd name="connsiteX31" fmla="*/ 6095990 w 6443456"/>
              <a:gd name="connsiteY31" fmla="*/ 2181185 h 5753325"/>
              <a:gd name="connsiteX32" fmla="*/ 6090126 w 6443456"/>
              <a:gd name="connsiteY32" fmla="*/ 2192533 h 5753325"/>
              <a:gd name="connsiteX33" fmla="*/ 6089503 w 6443456"/>
              <a:gd name="connsiteY33" fmla="*/ 2192543 h 5753325"/>
              <a:gd name="connsiteX34" fmla="*/ 6084946 w 6443456"/>
              <a:gd name="connsiteY34" fmla="*/ 2203694 h 5753325"/>
              <a:gd name="connsiteX35" fmla="*/ 5987861 w 6443456"/>
              <a:gd name="connsiteY35" fmla="*/ 2304868 h 5753325"/>
              <a:gd name="connsiteX36" fmla="*/ 5973439 w 6443456"/>
              <a:gd name="connsiteY36" fmla="*/ 2385635 h 5753325"/>
              <a:gd name="connsiteX37" fmla="*/ 5916727 w 6443456"/>
              <a:gd name="connsiteY37" fmla="*/ 2458777 h 5753325"/>
              <a:gd name="connsiteX38" fmla="*/ 5856524 w 6443456"/>
              <a:gd name="connsiteY38" fmla="*/ 2583281 h 5753325"/>
              <a:gd name="connsiteX39" fmla="*/ 5838091 w 6443456"/>
              <a:gd name="connsiteY39" fmla="*/ 2753474 h 5753325"/>
              <a:gd name="connsiteX40" fmla="*/ 5744296 w 6443456"/>
              <a:gd name="connsiteY40" fmla="*/ 2893276 h 5753325"/>
              <a:gd name="connsiteX41" fmla="*/ 5682522 w 6443456"/>
              <a:gd name="connsiteY41" fmla="*/ 3044368 h 5753325"/>
              <a:gd name="connsiteX42" fmla="*/ 5557886 w 6443456"/>
              <a:gd name="connsiteY42" fmla="*/ 3304853 h 5753325"/>
              <a:gd name="connsiteX43" fmla="*/ 5483942 w 6443456"/>
              <a:gd name="connsiteY43" fmla="*/ 3416604 h 5753325"/>
              <a:gd name="connsiteX44" fmla="*/ 5461007 w 6443456"/>
              <a:gd name="connsiteY44" fmla="*/ 3503742 h 5753325"/>
              <a:gd name="connsiteX45" fmla="*/ 5437889 w 6443456"/>
              <a:gd name="connsiteY45" fmla="*/ 3559927 h 5753325"/>
              <a:gd name="connsiteX46" fmla="*/ 5432770 w 6443456"/>
              <a:gd name="connsiteY46" fmla="*/ 3562948 h 5753325"/>
              <a:gd name="connsiteX47" fmla="*/ 5406795 w 6443456"/>
              <a:gd name="connsiteY47" fmla="*/ 3578594 h 5753325"/>
              <a:gd name="connsiteX48" fmla="*/ 5381495 w 6443456"/>
              <a:gd name="connsiteY48" fmla="*/ 3599883 h 5753325"/>
              <a:gd name="connsiteX49" fmla="*/ 5363689 w 6443456"/>
              <a:gd name="connsiteY49" fmla="*/ 3633299 h 5753325"/>
              <a:gd name="connsiteX50" fmla="*/ 5291870 w 6443456"/>
              <a:gd name="connsiteY50" fmla="*/ 3799039 h 5753325"/>
              <a:gd name="connsiteX51" fmla="*/ 5241600 w 6443456"/>
              <a:gd name="connsiteY51" fmla="*/ 3894238 h 5753325"/>
              <a:gd name="connsiteX52" fmla="*/ 5211041 w 6443456"/>
              <a:gd name="connsiteY52" fmla="*/ 3924184 h 5753325"/>
              <a:gd name="connsiteX53" fmla="*/ 5176073 w 6443456"/>
              <a:gd name="connsiteY53" fmla="*/ 3970179 h 5753325"/>
              <a:gd name="connsiteX54" fmla="*/ 5172826 w 6443456"/>
              <a:gd name="connsiteY54" fmla="*/ 3991773 h 5753325"/>
              <a:gd name="connsiteX55" fmla="*/ 5157053 w 6443456"/>
              <a:gd name="connsiteY55" fmla="*/ 3997708 h 5753325"/>
              <a:gd name="connsiteX56" fmla="*/ 5127922 w 6443456"/>
              <a:gd name="connsiteY56" fmla="*/ 4022660 h 5753325"/>
              <a:gd name="connsiteX57" fmla="*/ 5020872 w 6443456"/>
              <a:gd name="connsiteY57" fmla="*/ 4075951 h 5753325"/>
              <a:gd name="connsiteX58" fmla="*/ 4991410 w 6443456"/>
              <a:gd name="connsiteY58" fmla="*/ 4087598 h 5753325"/>
              <a:gd name="connsiteX59" fmla="*/ 4930112 w 6443456"/>
              <a:gd name="connsiteY59" fmla="*/ 4138459 h 5753325"/>
              <a:gd name="connsiteX60" fmla="*/ 4834224 w 6443456"/>
              <a:gd name="connsiteY60" fmla="*/ 4231643 h 5753325"/>
              <a:gd name="connsiteX61" fmla="*/ 4812599 w 6443456"/>
              <a:gd name="connsiteY61" fmla="*/ 4249449 h 5753325"/>
              <a:gd name="connsiteX62" fmla="*/ 4789188 w 6443456"/>
              <a:gd name="connsiteY62" fmla="*/ 4256678 h 5753325"/>
              <a:gd name="connsiteX63" fmla="*/ 4779554 w 6443456"/>
              <a:gd name="connsiteY63" fmla="*/ 4251313 h 5753325"/>
              <a:gd name="connsiteX64" fmla="*/ 4766885 w 6443456"/>
              <a:gd name="connsiteY64" fmla="*/ 4259812 h 5753325"/>
              <a:gd name="connsiteX65" fmla="*/ 4762510 w 6443456"/>
              <a:gd name="connsiteY65" fmla="*/ 4260383 h 5753325"/>
              <a:gd name="connsiteX66" fmla="*/ 4738416 w 6443456"/>
              <a:gd name="connsiteY66" fmla="*/ 4265355 h 5753325"/>
              <a:gd name="connsiteX67" fmla="*/ 4712007 w 6443456"/>
              <a:gd name="connsiteY67" fmla="*/ 4317892 h 5753325"/>
              <a:gd name="connsiteX68" fmla="*/ 4658930 w 6443456"/>
              <a:gd name="connsiteY68" fmla="*/ 4348041 h 5753325"/>
              <a:gd name="connsiteX69" fmla="*/ 4443526 w 6443456"/>
              <a:gd name="connsiteY69" fmla="*/ 4507851 h 5753325"/>
              <a:gd name="connsiteX70" fmla="*/ 4289766 w 6443456"/>
              <a:gd name="connsiteY70" fmla="*/ 4711450 h 5753325"/>
              <a:gd name="connsiteX71" fmla="*/ 4150870 w 6443456"/>
              <a:gd name="connsiteY71" fmla="*/ 4818480 h 5753325"/>
              <a:gd name="connsiteX72" fmla="*/ 4006639 w 6443456"/>
              <a:gd name="connsiteY72" fmla="*/ 4933815 h 5753325"/>
              <a:gd name="connsiteX73" fmla="*/ 3298210 w 6443456"/>
              <a:gd name="connsiteY73" fmla="*/ 5070790 h 5753325"/>
              <a:gd name="connsiteX74" fmla="*/ 2947678 w 6443456"/>
              <a:gd name="connsiteY74" fmla="*/ 5117869 h 5753325"/>
              <a:gd name="connsiteX75" fmla="*/ 2822169 w 6443456"/>
              <a:gd name="connsiteY75" fmla="*/ 5129396 h 5753325"/>
              <a:gd name="connsiteX76" fmla="*/ 2538773 w 6443456"/>
              <a:gd name="connsiteY76" fmla="*/ 5313397 h 5753325"/>
              <a:gd name="connsiteX77" fmla="*/ 2014500 w 6443456"/>
              <a:gd name="connsiteY77" fmla="*/ 5519744 h 5753325"/>
              <a:gd name="connsiteX78" fmla="*/ 1934391 w 6443456"/>
              <a:gd name="connsiteY78" fmla="*/ 5591335 h 5753325"/>
              <a:gd name="connsiteX79" fmla="*/ 1892550 w 6443456"/>
              <a:gd name="connsiteY79" fmla="*/ 5649708 h 5753325"/>
              <a:gd name="connsiteX80" fmla="*/ 1854769 w 6443456"/>
              <a:gd name="connsiteY80" fmla="*/ 5647691 h 5753325"/>
              <a:gd name="connsiteX81" fmla="*/ 1809461 w 6443456"/>
              <a:gd name="connsiteY81" fmla="*/ 5648628 h 5753325"/>
              <a:gd name="connsiteX82" fmla="*/ 1745150 w 6443456"/>
              <a:gd name="connsiteY82" fmla="*/ 5693879 h 5753325"/>
              <a:gd name="connsiteX83" fmla="*/ 1713375 w 6443456"/>
              <a:gd name="connsiteY83" fmla="*/ 5684672 h 5753325"/>
              <a:gd name="connsiteX84" fmla="*/ 1707808 w 6443456"/>
              <a:gd name="connsiteY84" fmla="*/ 5682611 h 5753325"/>
              <a:gd name="connsiteX85" fmla="*/ 1679313 w 6443456"/>
              <a:gd name="connsiteY85" fmla="*/ 5672360 h 5753325"/>
              <a:gd name="connsiteX86" fmla="*/ 1646933 w 6443456"/>
              <a:gd name="connsiteY86" fmla="*/ 5666227 h 5753325"/>
              <a:gd name="connsiteX87" fmla="*/ 1610055 w 6443456"/>
              <a:gd name="connsiteY87" fmla="*/ 5673643 h 5753325"/>
              <a:gd name="connsiteX88" fmla="*/ 1437641 w 6443456"/>
              <a:gd name="connsiteY88" fmla="*/ 5723266 h 5753325"/>
              <a:gd name="connsiteX89" fmla="*/ 1332869 w 6443456"/>
              <a:gd name="connsiteY89" fmla="*/ 5744752 h 5753325"/>
              <a:gd name="connsiteX90" fmla="*/ 1290525 w 6443456"/>
              <a:gd name="connsiteY90" fmla="*/ 5740036 h 5753325"/>
              <a:gd name="connsiteX91" fmla="*/ 1233107 w 6443456"/>
              <a:gd name="connsiteY91" fmla="*/ 5742106 h 5753325"/>
              <a:gd name="connsiteX92" fmla="*/ 1214532 w 6443456"/>
              <a:gd name="connsiteY92" fmla="*/ 5753325 h 5753325"/>
              <a:gd name="connsiteX93" fmla="*/ 1199955 w 6443456"/>
              <a:gd name="connsiteY93" fmla="*/ 5744831 h 5753325"/>
              <a:gd name="connsiteX94" fmla="*/ 1162337 w 6443456"/>
              <a:gd name="connsiteY94" fmla="*/ 5738048 h 5753325"/>
              <a:gd name="connsiteX95" fmla="*/ 1053457 w 6443456"/>
              <a:gd name="connsiteY95" fmla="*/ 5688676 h 5753325"/>
              <a:gd name="connsiteX96" fmla="*/ 1025798 w 6443456"/>
              <a:gd name="connsiteY96" fmla="*/ 5673166 h 5753325"/>
              <a:gd name="connsiteX97" fmla="*/ 947900 w 6443456"/>
              <a:gd name="connsiteY97" fmla="*/ 5657848 h 5753325"/>
              <a:gd name="connsiteX98" fmla="*/ 815627 w 6443456"/>
              <a:gd name="connsiteY98" fmla="*/ 5642557 h 5753325"/>
              <a:gd name="connsiteX99" fmla="*/ 788251 w 6443456"/>
              <a:gd name="connsiteY99" fmla="*/ 5637065 h 5753325"/>
              <a:gd name="connsiteX100" fmla="*/ 767822 w 6443456"/>
              <a:gd name="connsiteY100" fmla="*/ 5623450 h 5753325"/>
              <a:gd name="connsiteX101" fmla="*/ 765791 w 6443456"/>
              <a:gd name="connsiteY101" fmla="*/ 5612539 h 5753325"/>
              <a:gd name="connsiteX102" fmla="*/ 751230 w 6443456"/>
              <a:gd name="connsiteY102" fmla="*/ 5608092 h 5753325"/>
              <a:gd name="connsiteX103" fmla="*/ 748008 w 6443456"/>
              <a:gd name="connsiteY103" fmla="*/ 5605052 h 5753325"/>
              <a:gd name="connsiteX104" fmla="*/ 728871 w 6443456"/>
              <a:gd name="connsiteY104" fmla="*/ 5589469 h 5753325"/>
              <a:gd name="connsiteX105" fmla="*/ 671898 w 6443456"/>
              <a:gd name="connsiteY105" fmla="*/ 5602363 h 5753325"/>
              <a:gd name="connsiteX106" fmla="*/ 615065 w 6443456"/>
              <a:gd name="connsiteY106" fmla="*/ 5580257 h 5753325"/>
              <a:gd name="connsiteX107" fmla="*/ 355785 w 6443456"/>
              <a:gd name="connsiteY107" fmla="*/ 5514383 h 5753325"/>
              <a:gd name="connsiteX108" fmla="*/ 102269 w 6443456"/>
              <a:gd name="connsiteY108" fmla="*/ 5524347 h 5753325"/>
              <a:gd name="connsiteX109" fmla="*/ 13160 w 6443456"/>
              <a:gd name="connsiteY109" fmla="*/ 5514159 h 5753325"/>
              <a:gd name="connsiteX110" fmla="*/ 0 w 6443456"/>
              <a:gd name="connsiteY110" fmla="*/ 5511735 h 5753325"/>
              <a:gd name="connsiteX111" fmla="*/ 0 w 6443456"/>
              <a:gd name="connsiteY111" fmla="*/ 0 h 575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6443456" h="5753325">
                <a:moveTo>
                  <a:pt x="0" y="0"/>
                </a:moveTo>
                <a:lnTo>
                  <a:pt x="6438980" y="0"/>
                </a:lnTo>
                <a:cubicBezTo>
                  <a:pt x="6439002" y="49"/>
                  <a:pt x="6439025" y="98"/>
                  <a:pt x="6439047" y="147"/>
                </a:cubicBezTo>
                <a:lnTo>
                  <a:pt x="6443456" y="130105"/>
                </a:lnTo>
                <a:cubicBezTo>
                  <a:pt x="6430828" y="154008"/>
                  <a:pt x="6411458" y="168030"/>
                  <a:pt x="6422751" y="174163"/>
                </a:cubicBezTo>
                <a:cubicBezTo>
                  <a:pt x="6418487" y="214830"/>
                  <a:pt x="6390727" y="235497"/>
                  <a:pt x="6396598" y="274847"/>
                </a:cubicBezTo>
                <a:cubicBezTo>
                  <a:pt x="6403386" y="335822"/>
                  <a:pt x="6333127" y="414969"/>
                  <a:pt x="6337615" y="471794"/>
                </a:cubicBezTo>
                <a:cubicBezTo>
                  <a:pt x="6324407" y="534783"/>
                  <a:pt x="6296331" y="556933"/>
                  <a:pt x="6304423" y="582623"/>
                </a:cubicBezTo>
                <a:cubicBezTo>
                  <a:pt x="6293676" y="611941"/>
                  <a:pt x="6296956" y="631352"/>
                  <a:pt x="6303977" y="664291"/>
                </a:cubicBezTo>
                <a:cubicBezTo>
                  <a:pt x="6302444" y="677879"/>
                  <a:pt x="6301462" y="685268"/>
                  <a:pt x="6299372" y="697330"/>
                </a:cubicBezTo>
                <a:cubicBezTo>
                  <a:pt x="6314387" y="714913"/>
                  <a:pt x="6313827" y="721408"/>
                  <a:pt x="6309888" y="754001"/>
                </a:cubicBezTo>
                <a:cubicBezTo>
                  <a:pt x="6306930" y="769492"/>
                  <a:pt x="6343751" y="814234"/>
                  <a:pt x="6339879" y="811136"/>
                </a:cubicBezTo>
                <a:lnTo>
                  <a:pt x="6330065" y="893399"/>
                </a:lnTo>
                <a:cubicBezTo>
                  <a:pt x="6341065" y="929331"/>
                  <a:pt x="6340586" y="969703"/>
                  <a:pt x="6328618" y="1009766"/>
                </a:cubicBezTo>
                <a:cubicBezTo>
                  <a:pt x="6286987" y="1110847"/>
                  <a:pt x="6336677" y="1067927"/>
                  <a:pt x="6320797" y="1146964"/>
                </a:cubicBezTo>
                <a:cubicBezTo>
                  <a:pt x="6308238" y="1199586"/>
                  <a:pt x="6355190" y="1221191"/>
                  <a:pt x="6334400" y="1280757"/>
                </a:cubicBezTo>
                <a:lnTo>
                  <a:pt x="6356023" y="1356227"/>
                </a:lnTo>
                <a:cubicBezTo>
                  <a:pt x="6356068" y="1358140"/>
                  <a:pt x="6356112" y="1360054"/>
                  <a:pt x="6356157" y="1361967"/>
                </a:cubicBezTo>
                <a:cubicBezTo>
                  <a:pt x="6355533" y="1373512"/>
                  <a:pt x="6353847" y="1384370"/>
                  <a:pt x="6350613" y="1393569"/>
                </a:cubicBezTo>
                <a:cubicBezTo>
                  <a:pt x="6364468" y="1383914"/>
                  <a:pt x="6345614" y="1435855"/>
                  <a:pt x="6357062" y="1444071"/>
                </a:cubicBezTo>
                <a:cubicBezTo>
                  <a:pt x="6366618" y="1448518"/>
                  <a:pt x="6363125" y="1465312"/>
                  <a:pt x="6364832" y="1478763"/>
                </a:cubicBezTo>
                <a:cubicBezTo>
                  <a:pt x="6367033" y="1481449"/>
                  <a:pt x="6368644" y="1487606"/>
                  <a:pt x="6369745" y="1495680"/>
                </a:cubicBezTo>
                <a:cubicBezTo>
                  <a:pt x="6370129" y="1501564"/>
                  <a:pt x="6370514" y="1507447"/>
                  <a:pt x="6370898" y="1513331"/>
                </a:cubicBezTo>
                <a:lnTo>
                  <a:pt x="6339773" y="1527414"/>
                </a:lnTo>
                <a:cubicBezTo>
                  <a:pt x="6334226" y="1566662"/>
                  <a:pt x="6321052" y="1604564"/>
                  <a:pt x="6321854" y="1635366"/>
                </a:cubicBezTo>
                <a:cubicBezTo>
                  <a:pt x="6320655" y="1701187"/>
                  <a:pt x="6292278" y="1721205"/>
                  <a:pt x="6299489" y="1784860"/>
                </a:cubicBezTo>
                <a:cubicBezTo>
                  <a:pt x="6294212" y="1831400"/>
                  <a:pt x="6277478" y="1829559"/>
                  <a:pt x="6267878" y="1858572"/>
                </a:cubicBezTo>
                <a:lnTo>
                  <a:pt x="6251146" y="1926167"/>
                </a:lnTo>
                <a:lnTo>
                  <a:pt x="6210686" y="2014834"/>
                </a:lnTo>
                <a:lnTo>
                  <a:pt x="6106652" y="2150572"/>
                </a:lnTo>
                <a:lnTo>
                  <a:pt x="6097813" y="2172208"/>
                </a:lnTo>
                <a:lnTo>
                  <a:pt x="6095990" y="2181185"/>
                </a:lnTo>
                <a:cubicBezTo>
                  <a:pt x="6094176" y="2187056"/>
                  <a:pt x="6092249" y="2190556"/>
                  <a:pt x="6090126" y="2192533"/>
                </a:cubicBezTo>
                <a:lnTo>
                  <a:pt x="6089503" y="2192543"/>
                </a:lnTo>
                <a:lnTo>
                  <a:pt x="6084946" y="2203694"/>
                </a:lnTo>
                <a:cubicBezTo>
                  <a:pt x="6068006" y="2222414"/>
                  <a:pt x="6006445" y="2274546"/>
                  <a:pt x="5987861" y="2304868"/>
                </a:cubicBezTo>
                <a:lnTo>
                  <a:pt x="5973439" y="2385635"/>
                </a:lnTo>
                <a:lnTo>
                  <a:pt x="5916727" y="2458777"/>
                </a:lnTo>
                <a:cubicBezTo>
                  <a:pt x="5897241" y="2491718"/>
                  <a:pt x="5869630" y="2534165"/>
                  <a:pt x="5856524" y="2583281"/>
                </a:cubicBezTo>
                <a:cubicBezTo>
                  <a:pt x="5857506" y="2592319"/>
                  <a:pt x="5833326" y="2744711"/>
                  <a:pt x="5838091" y="2753474"/>
                </a:cubicBezTo>
                <a:cubicBezTo>
                  <a:pt x="5785248" y="2871502"/>
                  <a:pt x="5778642" y="2803565"/>
                  <a:pt x="5744296" y="2893276"/>
                </a:cubicBezTo>
                <a:cubicBezTo>
                  <a:pt x="5695297" y="2988328"/>
                  <a:pt x="5724634" y="2958553"/>
                  <a:pt x="5682522" y="3044368"/>
                </a:cubicBezTo>
                <a:cubicBezTo>
                  <a:pt x="5632185" y="3125072"/>
                  <a:pt x="5597317" y="3217236"/>
                  <a:pt x="5557886" y="3304853"/>
                </a:cubicBezTo>
                <a:cubicBezTo>
                  <a:pt x="5482395" y="3325072"/>
                  <a:pt x="5519234" y="3371478"/>
                  <a:pt x="5483942" y="3416604"/>
                </a:cubicBezTo>
                <a:cubicBezTo>
                  <a:pt x="5462927" y="3437263"/>
                  <a:pt x="5484515" y="3475608"/>
                  <a:pt x="5461007" y="3503742"/>
                </a:cubicBezTo>
                <a:cubicBezTo>
                  <a:pt x="5452964" y="3510933"/>
                  <a:pt x="5447709" y="3554203"/>
                  <a:pt x="5437889" y="3559927"/>
                </a:cubicBezTo>
                <a:lnTo>
                  <a:pt x="5432770" y="3562948"/>
                </a:lnTo>
                <a:lnTo>
                  <a:pt x="5406795" y="3578594"/>
                </a:lnTo>
                <a:lnTo>
                  <a:pt x="5381495" y="3599883"/>
                </a:lnTo>
                <a:cubicBezTo>
                  <a:pt x="5373777" y="3608845"/>
                  <a:pt x="5367528" y="3619642"/>
                  <a:pt x="5363689" y="3633299"/>
                </a:cubicBezTo>
                <a:cubicBezTo>
                  <a:pt x="5370837" y="3689178"/>
                  <a:pt x="5280250" y="3728687"/>
                  <a:pt x="5291870" y="3799039"/>
                </a:cubicBezTo>
                <a:cubicBezTo>
                  <a:pt x="5291660" y="3823262"/>
                  <a:pt x="5263601" y="3888134"/>
                  <a:pt x="5241600" y="3894238"/>
                </a:cubicBezTo>
                <a:cubicBezTo>
                  <a:pt x="5232312" y="3906493"/>
                  <a:pt x="5231731" y="3924583"/>
                  <a:pt x="5211041" y="3924184"/>
                </a:cubicBezTo>
                <a:cubicBezTo>
                  <a:pt x="5184976" y="3926521"/>
                  <a:pt x="5198956" y="3986438"/>
                  <a:pt x="5176073" y="3970179"/>
                </a:cubicBezTo>
                <a:lnTo>
                  <a:pt x="5172826" y="3991773"/>
                </a:lnTo>
                <a:lnTo>
                  <a:pt x="5157053" y="3997708"/>
                </a:lnTo>
                <a:cubicBezTo>
                  <a:pt x="5140589" y="4003541"/>
                  <a:pt x="5128715" y="4008828"/>
                  <a:pt x="5127922" y="4022660"/>
                </a:cubicBezTo>
                <a:cubicBezTo>
                  <a:pt x="5105225" y="4035701"/>
                  <a:pt x="5043623" y="4065128"/>
                  <a:pt x="5020872" y="4075951"/>
                </a:cubicBezTo>
                <a:cubicBezTo>
                  <a:pt x="5006705" y="4069570"/>
                  <a:pt x="5001251" y="4081880"/>
                  <a:pt x="4991410" y="4087598"/>
                </a:cubicBezTo>
                <a:cubicBezTo>
                  <a:pt x="4974522" y="4085320"/>
                  <a:pt x="4937025" y="4121806"/>
                  <a:pt x="4930112" y="4138459"/>
                </a:cubicBezTo>
                <a:cubicBezTo>
                  <a:pt x="4918473" y="4190437"/>
                  <a:pt x="4844909" y="4190974"/>
                  <a:pt x="4834224" y="4231643"/>
                </a:cubicBezTo>
                <a:cubicBezTo>
                  <a:pt x="4827758" y="4239937"/>
                  <a:pt x="4820427" y="4245543"/>
                  <a:pt x="4812599" y="4249449"/>
                </a:cubicBezTo>
                <a:lnTo>
                  <a:pt x="4789188" y="4256678"/>
                </a:lnTo>
                <a:lnTo>
                  <a:pt x="4779554" y="4251313"/>
                </a:lnTo>
                <a:lnTo>
                  <a:pt x="4766885" y="4259812"/>
                </a:lnTo>
                <a:lnTo>
                  <a:pt x="4762510" y="4260383"/>
                </a:lnTo>
                <a:cubicBezTo>
                  <a:pt x="4754131" y="4261437"/>
                  <a:pt x="4745977" y="4262766"/>
                  <a:pt x="4738416" y="4265355"/>
                </a:cubicBezTo>
                <a:cubicBezTo>
                  <a:pt x="4764694" y="4302719"/>
                  <a:pt x="4678447" y="4293536"/>
                  <a:pt x="4712007" y="4317892"/>
                </a:cubicBezTo>
                <a:cubicBezTo>
                  <a:pt x="4675039" y="4338619"/>
                  <a:pt x="4716682" y="4356361"/>
                  <a:pt x="4658930" y="4348041"/>
                </a:cubicBezTo>
                <a:cubicBezTo>
                  <a:pt x="4614182" y="4379702"/>
                  <a:pt x="4505053" y="4447283"/>
                  <a:pt x="4443526" y="4507851"/>
                </a:cubicBezTo>
                <a:cubicBezTo>
                  <a:pt x="4410144" y="4540439"/>
                  <a:pt x="4338540" y="4659677"/>
                  <a:pt x="4289766" y="4711450"/>
                </a:cubicBezTo>
                <a:cubicBezTo>
                  <a:pt x="4238344" y="4747694"/>
                  <a:pt x="4215457" y="4807131"/>
                  <a:pt x="4150870" y="4818480"/>
                </a:cubicBezTo>
                <a:cubicBezTo>
                  <a:pt x="4103683" y="4855538"/>
                  <a:pt x="4148748" y="4891762"/>
                  <a:pt x="4006639" y="4933815"/>
                </a:cubicBezTo>
                <a:cubicBezTo>
                  <a:pt x="3736045" y="4990755"/>
                  <a:pt x="3474704" y="5040115"/>
                  <a:pt x="3298210" y="5070790"/>
                </a:cubicBezTo>
                <a:cubicBezTo>
                  <a:pt x="3121717" y="5101466"/>
                  <a:pt x="3041810" y="5115566"/>
                  <a:pt x="2947678" y="5117869"/>
                </a:cubicBezTo>
                <a:cubicBezTo>
                  <a:pt x="2853544" y="5120174"/>
                  <a:pt x="2858560" y="5135060"/>
                  <a:pt x="2822169" y="5129396"/>
                </a:cubicBezTo>
                <a:lnTo>
                  <a:pt x="2538773" y="5313397"/>
                </a:lnTo>
                <a:cubicBezTo>
                  <a:pt x="2405817" y="5334661"/>
                  <a:pt x="2144167" y="5431620"/>
                  <a:pt x="2014500" y="5519744"/>
                </a:cubicBezTo>
                <a:cubicBezTo>
                  <a:pt x="1982084" y="5541774"/>
                  <a:pt x="1956346" y="5565847"/>
                  <a:pt x="1934391" y="5591335"/>
                </a:cubicBezTo>
                <a:lnTo>
                  <a:pt x="1892550" y="5649708"/>
                </a:lnTo>
                <a:lnTo>
                  <a:pt x="1854769" y="5647691"/>
                </a:lnTo>
                <a:cubicBezTo>
                  <a:pt x="1838936" y="5647705"/>
                  <a:pt x="1823701" y="5648312"/>
                  <a:pt x="1809461" y="5648628"/>
                </a:cubicBezTo>
                <a:cubicBezTo>
                  <a:pt x="1834147" y="5698228"/>
                  <a:pt x="1737274" y="5633540"/>
                  <a:pt x="1745150" y="5693879"/>
                </a:cubicBezTo>
                <a:cubicBezTo>
                  <a:pt x="1734532" y="5692199"/>
                  <a:pt x="1724002" y="5688669"/>
                  <a:pt x="1713375" y="5684672"/>
                </a:cubicBezTo>
                <a:lnTo>
                  <a:pt x="1707808" y="5682611"/>
                </a:lnTo>
                <a:lnTo>
                  <a:pt x="1679313" y="5672360"/>
                </a:lnTo>
                <a:lnTo>
                  <a:pt x="1646933" y="5666227"/>
                </a:lnTo>
                <a:cubicBezTo>
                  <a:pt x="1635170" y="5665926"/>
                  <a:pt x="1622939" y="5667937"/>
                  <a:pt x="1610055" y="5673643"/>
                </a:cubicBezTo>
                <a:cubicBezTo>
                  <a:pt x="1571890" y="5714775"/>
                  <a:pt x="1484024" y="5669440"/>
                  <a:pt x="1437641" y="5723266"/>
                </a:cubicBezTo>
                <a:cubicBezTo>
                  <a:pt x="1418992" y="5738521"/>
                  <a:pt x="1351540" y="5757985"/>
                  <a:pt x="1332869" y="5744752"/>
                </a:cubicBezTo>
                <a:cubicBezTo>
                  <a:pt x="1317589" y="5745326"/>
                  <a:pt x="1303391" y="5756388"/>
                  <a:pt x="1290525" y="5740036"/>
                </a:cubicBezTo>
                <a:cubicBezTo>
                  <a:pt x="1272146" y="5721242"/>
                  <a:pt x="1235243" y="5770261"/>
                  <a:pt x="1233107" y="5742106"/>
                </a:cubicBezTo>
                <a:lnTo>
                  <a:pt x="1214532" y="5753325"/>
                </a:lnTo>
                <a:lnTo>
                  <a:pt x="1199955" y="5744831"/>
                </a:lnTo>
                <a:cubicBezTo>
                  <a:pt x="1185016" y="5735734"/>
                  <a:pt x="1173414" y="5729861"/>
                  <a:pt x="1162337" y="5738048"/>
                </a:cubicBezTo>
                <a:cubicBezTo>
                  <a:pt x="1137920" y="5728689"/>
                  <a:pt x="1076212" y="5699490"/>
                  <a:pt x="1053457" y="5688676"/>
                </a:cubicBezTo>
                <a:cubicBezTo>
                  <a:pt x="1049315" y="5673592"/>
                  <a:pt x="1036434" y="5677184"/>
                  <a:pt x="1025798" y="5673166"/>
                </a:cubicBezTo>
                <a:cubicBezTo>
                  <a:pt x="1016787" y="5658576"/>
                  <a:pt x="965030" y="5652626"/>
                  <a:pt x="947900" y="5657848"/>
                </a:cubicBezTo>
                <a:cubicBezTo>
                  <a:pt x="900757" y="5681878"/>
                  <a:pt x="853518" y="5624981"/>
                  <a:pt x="815627" y="5642557"/>
                </a:cubicBezTo>
                <a:cubicBezTo>
                  <a:pt x="805172" y="5642805"/>
                  <a:pt x="796221" y="5640669"/>
                  <a:pt x="788251" y="5637065"/>
                </a:cubicBezTo>
                <a:lnTo>
                  <a:pt x="767822" y="5623450"/>
                </a:lnTo>
                <a:lnTo>
                  <a:pt x="765791" y="5612539"/>
                </a:lnTo>
                <a:lnTo>
                  <a:pt x="751230" y="5608092"/>
                </a:lnTo>
                <a:lnTo>
                  <a:pt x="748008" y="5605052"/>
                </a:lnTo>
                <a:cubicBezTo>
                  <a:pt x="741868" y="5599203"/>
                  <a:pt x="735661" y="5593704"/>
                  <a:pt x="728871" y="5589469"/>
                </a:cubicBezTo>
                <a:cubicBezTo>
                  <a:pt x="717035" y="5633700"/>
                  <a:pt x="669153" y="5560747"/>
                  <a:pt x="671898" y="5602363"/>
                </a:cubicBezTo>
                <a:cubicBezTo>
                  <a:pt x="632522" y="5586794"/>
                  <a:pt x="645467" y="5630489"/>
                  <a:pt x="615065" y="5580257"/>
                </a:cubicBezTo>
                <a:cubicBezTo>
                  <a:pt x="562379" y="5565593"/>
                  <a:pt x="441250" y="5523701"/>
                  <a:pt x="355785" y="5514383"/>
                </a:cubicBezTo>
                <a:cubicBezTo>
                  <a:pt x="309622" y="5509152"/>
                  <a:pt x="172894" y="5529342"/>
                  <a:pt x="102269" y="5524347"/>
                </a:cubicBezTo>
                <a:cubicBezTo>
                  <a:pt x="72050" y="5515878"/>
                  <a:pt x="41939" y="5516649"/>
                  <a:pt x="13160" y="5514159"/>
                </a:cubicBezTo>
                <a:lnTo>
                  <a:pt x="0" y="551173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068891"/>
            <a:ext cx="4259731" cy="1985085"/>
          </a:xfrm>
        </p:spPr>
        <p:txBody>
          <a:bodyPr anchor="b">
            <a:normAutofit/>
          </a:bodyPr>
          <a:lstStyle/>
          <a:p>
            <a:pPr algn="ctr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GLAZBENA ŠKOLA NOVSKA 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F93DC6C-1BFD-4414-BF23-471C8831C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664" y="3440576"/>
            <a:ext cx="4114800" cy="2675059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617" y="4301299"/>
            <a:ext cx="3836894" cy="959223"/>
          </a:xfrm>
          <a:prstGeom prst="rect">
            <a:avLst/>
          </a:prstGeom>
        </p:spPr>
      </p:pic>
      <p:sp>
        <p:nvSpPr>
          <p:cNvPr id="15" name="Rectangle 6">
            <a:extLst>
              <a:ext uri="{FF2B5EF4-FFF2-40B4-BE49-F238E27FC236}">
                <a16:creationId xmlns:a16="http://schemas.microsoft.com/office/drawing/2014/main" id="{001928A5-13A8-4372-8A77-BCAAE5553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4188" y="5840345"/>
            <a:ext cx="1707751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6415" y="723153"/>
            <a:ext cx="4555782" cy="5392482"/>
          </a:xfrm>
        </p:spPr>
        <p:txBody>
          <a:bodyPr anchor="ctr">
            <a:normAutofit/>
          </a:bodyPr>
          <a:lstStyle/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Glazbenik klavirist – 4 godine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Glazbenik gitarist– 4 godine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Glazbenik flautist– 4 godine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Glazbenik teorijski smjer– 4 godine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Glazbenik violinist– 4 godine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Glazbenik harmonikaš– 4 godine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Glazbenik orguljaš– 4 godine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Glazbenik tamburaš– 4 godine</a:t>
            </a:r>
          </a:p>
          <a:p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marL="0" indent="0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https://www.glazbena-novska.hr/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339756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695F26-39DB-450E-B464-9C76CD233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42E55F-A297-474F-AF2D-6D3A15822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9611" y="-1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338328"/>
            <a:ext cx="5011473" cy="17739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SREDNJA ŠKOLA NOVSKA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72070F7-E065-4D60-8938-9FB8CDB8A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 flipH="1">
            <a:off x="-179919" y="170310"/>
            <a:ext cx="2514948" cy="2174333"/>
            <a:chOff x="-305" y="-4155"/>
            <a:chExt cx="2514948" cy="2174333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F672C03-E63A-4F6B-96BD-0C4E3F1B8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BB94CDF-5C33-4B0A-B53F-50762639C1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3C92F9D-544D-4691-94A7-B937CF4BE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CA4DEE4-B7B4-47F4-A9C5-31AED8369A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382396" y="1833592"/>
            <a:ext cx="5029200" cy="1773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  <a:hlinkClick r:id="rId2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https://www.ss-novska.hr/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6" y="2617893"/>
            <a:ext cx="7195724" cy="2949433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688" y="3761191"/>
            <a:ext cx="5029201" cy="1447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422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SREDNJE ŠKOLE SISAK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15031" y="4076802"/>
            <a:ext cx="5561938" cy="1534587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961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605</Words>
  <Application>Microsoft Office PowerPoint</Application>
  <PresentationFormat>Široki zaslon</PresentationFormat>
  <Paragraphs>132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Tema sustava Office</vt:lpstr>
      <vt:lpstr>UPISI U SREDNJU ŠKOLU-POPIS ŠKOLA</vt:lpstr>
      <vt:lpstr>SADRŽAJ</vt:lpstr>
      <vt:lpstr>SREDNJE ŠKOLE KUTINA</vt:lpstr>
      <vt:lpstr>SREDNJA ŠKOLA TINA UJEVIĆA</vt:lpstr>
      <vt:lpstr>TEHNIČKA ŠKOLA KUTINA </vt:lpstr>
      <vt:lpstr>SREDNJE ŠKOLE NOVSKA</vt:lpstr>
      <vt:lpstr>GLAZBENA ŠKOLA NOVSKA </vt:lpstr>
      <vt:lpstr>SREDNJA ŠKOLA NOVSKA </vt:lpstr>
      <vt:lpstr>SREDNJE ŠKOLE SISAK</vt:lpstr>
      <vt:lpstr>GIMNAZIJA SISAK</vt:lpstr>
      <vt:lpstr>EKONOMSKA ŠKOLA SISAK</vt:lpstr>
      <vt:lpstr>TEHNIČKA ŠKOLA SISAK</vt:lpstr>
      <vt:lpstr>SREDNJA ŠKOLA VIKTOROVAC</vt:lpstr>
      <vt:lpstr>INDUSTRIJSKO-OBRTNIČKA ŠKOLA</vt:lpstr>
      <vt:lpstr>STRUKOVNA ŠKOLA SISAK</vt:lpstr>
      <vt:lpstr>SREDNJA ŠKOLA „AUGUST ŠENOA” GAREŠNICA  </vt:lpstr>
      <vt:lpstr>UČENIČKI DOMOVI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UPISI U SREDNJU ŠKOLU</dc:title>
  <dc:creator>Anja Lončarić</dc:creator>
  <cp:lastModifiedBy>Anja Lončarić</cp:lastModifiedBy>
  <cp:revision>7</cp:revision>
  <dcterms:created xsi:type="dcterms:W3CDTF">2024-01-23T14:30:01Z</dcterms:created>
  <dcterms:modified xsi:type="dcterms:W3CDTF">2024-01-23T14:50:06Z</dcterms:modified>
</cp:coreProperties>
</file>